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Keine Formatvorlage, Tabellenraster">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6" autoAdjust="0"/>
    <p:restoredTop sz="94660"/>
  </p:normalViewPr>
  <p:slideViewPr>
    <p:cSldViewPr snapToGrid="0">
      <p:cViewPr varScale="1">
        <p:scale>
          <a:sx n="91" d="100"/>
          <a:sy n="91" d="100"/>
        </p:scale>
        <p:origin x="76" y="1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26E8C53-DE55-4715-A533-CC539208AEC6}"/>
              </a:ext>
            </a:extLst>
          </p:cNvPr>
          <p:cNvSpPr>
            <a:spLocks noGrp="1"/>
          </p:cNvSpPr>
          <p:nvPr>
            <p:ph type="ctrTitle"/>
          </p:nvPr>
        </p:nvSpPr>
        <p:spPr>
          <a:xfrm>
            <a:off x="1524000" y="1122363"/>
            <a:ext cx="9144000" cy="2387600"/>
          </a:xfrm>
        </p:spPr>
        <p:txBody>
          <a:bodyPr anchor="b"/>
          <a:lstStyle>
            <a:lvl1pPr algn="ctr">
              <a:defRPr sz="6000"/>
            </a:lvl1pPr>
          </a:lstStyle>
          <a:p>
            <a:r>
              <a:rPr lang="de-DE"/>
              <a:t>Titelmasterformat durch Klicken bearbeiten</a:t>
            </a:r>
          </a:p>
        </p:txBody>
      </p:sp>
      <p:sp>
        <p:nvSpPr>
          <p:cNvPr id="3" name="Untertitel 2">
            <a:extLst>
              <a:ext uri="{FF2B5EF4-FFF2-40B4-BE49-F238E27FC236}">
                <a16:creationId xmlns:a16="http://schemas.microsoft.com/office/drawing/2014/main" id="{AEEB57BF-7632-4323-80D9-7A75E2796FD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Formatvorlage des Untertitelmasters durch Klicken bearbeiten</a:t>
            </a:r>
          </a:p>
        </p:txBody>
      </p:sp>
      <p:sp>
        <p:nvSpPr>
          <p:cNvPr id="4" name="Datumsplatzhalter 3">
            <a:extLst>
              <a:ext uri="{FF2B5EF4-FFF2-40B4-BE49-F238E27FC236}">
                <a16:creationId xmlns:a16="http://schemas.microsoft.com/office/drawing/2014/main" id="{6927DFCE-DE7A-4395-92B9-3DFF7E0A2D9B}"/>
              </a:ext>
            </a:extLst>
          </p:cNvPr>
          <p:cNvSpPr>
            <a:spLocks noGrp="1"/>
          </p:cNvSpPr>
          <p:nvPr>
            <p:ph type="dt" sz="half" idx="10"/>
          </p:nvPr>
        </p:nvSpPr>
        <p:spPr/>
        <p:txBody>
          <a:bodyPr/>
          <a:lstStyle/>
          <a:p>
            <a:fld id="{63452D0F-F14A-453C-904A-A4BDE5D0B84E}" type="datetimeFigureOut">
              <a:rPr lang="de-DE" smtClean="0"/>
              <a:t>25.07.2017</a:t>
            </a:fld>
            <a:endParaRPr lang="de-DE"/>
          </a:p>
        </p:txBody>
      </p:sp>
      <p:sp>
        <p:nvSpPr>
          <p:cNvPr id="5" name="Fußzeilenplatzhalter 4">
            <a:extLst>
              <a:ext uri="{FF2B5EF4-FFF2-40B4-BE49-F238E27FC236}">
                <a16:creationId xmlns:a16="http://schemas.microsoft.com/office/drawing/2014/main" id="{F503B7AE-55A6-47AF-AC7D-09A8E457D5C8}"/>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0467C0C9-4080-43AE-82CC-AF41CA71B775}"/>
              </a:ext>
            </a:extLst>
          </p:cNvPr>
          <p:cNvSpPr>
            <a:spLocks noGrp="1"/>
          </p:cNvSpPr>
          <p:nvPr>
            <p:ph type="sldNum" sz="quarter" idx="12"/>
          </p:nvPr>
        </p:nvSpPr>
        <p:spPr/>
        <p:txBody>
          <a:bodyPr/>
          <a:lstStyle/>
          <a:p>
            <a:fld id="{25A3412B-80F6-4112-AF90-49A6667EF674}" type="slidenum">
              <a:rPr lang="de-DE" smtClean="0"/>
              <a:t>‹Nr.›</a:t>
            </a:fld>
            <a:endParaRPr lang="de-DE"/>
          </a:p>
        </p:txBody>
      </p:sp>
    </p:spTree>
    <p:extLst>
      <p:ext uri="{BB962C8B-B14F-4D97-AF65-F5344CB8AC3E}">
        <p14:creationId xmlns:p14="http://schemas.microsoft.com/office/powerpoint/2010/main" val="8726753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4268D79-3580-4E42-986E-E88094D6860C}"/>
              </a:ext>
            </a:extLst>
          </p:cNvPr>
          <p:cNvSpPr>
            <a:spLocks noGrp="1"/>
          </p:cNvSpPr>
          <p:nvPr>
            <p:ph type="title"/>
          </p:nvPr>
        </p:nvSpPr>
        <p:spPr/>
        <p:txBody>
          <a:bodyPr/>
          <a:lstStyle/>
          <a:p>
            <a:r>
              <a:rPr lang="de-DE"/>
              <a:t>Titelmasterformat durch Klicken bearbeiten</a:t>
            </a:r>
          </a:p>
        </p:txBody>
      </p:sp>
      <p:sp>
        <p:nvSpPr>
          <p:cNvPr id="3" name="Inhaltsplatzhalter 2">
            <a:extLst>
              <a:ext uri="{FF2B5EF4-FFF2-40B4-BE49-F238E27FC236}">
                <a16:creationId xmlns:a16="http://schemas.microsoft.com/office/drawing/2014/main" id="{D3C1A90A-5748-4B23-B5AC-4A637D881756}"/>
              </a:ext>
            </a:extLst>
          </p:cNvPr>
          <p:cNvSpPr>
            <a:spLocks noGrp="1"/>
          </p:cNvSpPr>
          <p:nvPr>
            <p:ph idx="1"/>
          </p:nvPr>
        </p:nvSpPr>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E25BDDD2-EF5E-46EF-A7C9-B06AB46430BA}"/>
              </a:ext>
            </a:extLst>
          </p:cNvPr>
          <p:cNvSpPr>
            <a:spLocks noGrp="1"/>
          </p:cNvSpPr>
          <p:nvPr>
            <p:ph type="dt" sz="half" idx="10"/>
          </p:nvPr>
        </p:nvSpPr>
        <p:spPr/>
        <p:txBody>
          <a:bodyPr/>
          <a:lstStyle/>
          <a:p>
            <a:fld id="{63452D0F-F14A-453C-904A-A4BDE5D0B84E}" type="datetimeFigureOut">
              <a:rPr lang="de-DE" smtClean="0"/>
              <a:t>25.07.2017</a:t>
            </a:fld>
            <a:endParaRPr lang="de-DE"/>
          </a:p>
        </p:txBody>
      </p:sp>
      <p:sp>
        <p:nvSpPr>
          <p:cNvPr id="5" name="Fußzeilenplatzhalter 4">
            <a:extLst>
              <a:ext uri="{FF2B5EF4-FFF2-40B4-BE49-F238E27FC236}">
                <a16:creationId xmlns:a16="http://schemas.microsoft.com/office/drawing/2014/main" id="{F2767A22-8E45-45BF-83DB-8C9D0576043B}"/>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14841ADC-ABA4-49E3-B87A-385274B6395B}"/>
              </a:ext>
            </a:extLst>
          </p:cNvPr>
          <p:cNvSpPr>
            <a:spLocks noGrp="1"/>
          </p:cNvSpPr>
          <p:nvPr>
            <p:ph type="sldNum" sz="quarter" idx="12"/>
          </p:nvPr>
        </p:nvSpPr>
        <p:spPr/>
        <p:txBody>
          <a:bodyPr/>
          <a:lstStyle/>
          <a:p>
            <a:fld id="{25A3412B-80F6-4112-AF90-49A6667EF674}" type="slidenum">
              <a:rPr lang="de-DE" smtClean="0"/>
              <a:t>‹Nr.›</a:t>
            </a:fld>
            <a:endParaRPr lang="de-DE"/>
          </a:p>
        </p:txBody>
      </p:sp>
    </p:spTree>
    <p:extLst>
      <p:ext uri="{BB962C8B-B14F-4D97-AF65-F5344CB8AC3E}">
        <p14:creationId xmlns:p14="http://schemas.microsoft.com/office/powerpoint/2010/main" val="24944025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6C05962-5A0D-4B99-A104-08EC8F7459E9}"/>
              </a:ext>
            </a:extLst>
          </p:cNvPr>
          <p:cNvSpPr>
            <a:spLocks noGrp="1"/>
          </p:cNvSpPr>
          <p:nvPr>
            <p:ph type="title"/>
          </p:nvPr>
        </p:nvSpPr>
        <p:spPr>
          <a:xfrm>
            <a:off x="831850" y="1709738"/>
            <a:ext cx="10515600" cy="2852737"/>
          </a:xfrm>
        </p:spPr>
        <p:txBody>
          <a:bodyPr anchor="b"/>
          <a:lstStyle>
            <a:lvl1pPr>
              <a:defRPr sz="6000"/>
            </a:lvl1pPr>
          </a:lstStyle>
          <a:p>
            <a:r>
              <a:rPr lang="de-DE"/>
              <a:t>Titelmasterformat durch Klicken bearbeiten</a:t>
            </a:r>
          </a:p>
        </p:txBody>
      </p:sp>
      <p:sp>
        <p:nvSpPr>
          <p:cNvPr id="3" name="Textplatzhalter 2">
            <a:extLst>
              <a:ext uri="{FF2B5EF4-FFF2-40B4-BE49-F238E27FC236}">
                <a16:creationId xmlns:a16="http://schemas.microsoft.com/office/drawing/2014/main" id="{4AF9C415-3BE3-4C24-9F6D-B79FD8B89BE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Formatvorlagen des Textmasters bearbeiten</a:t>
            </a:r>
          </a:p>
        </p:txBody>
      </p:sp>
      <p:sp>
        <p:nvSpPr>
          <p:cNvPr id="4" name="Datumsplatzhalter 3">
            <a:extLst>
              <a:ext uri="{FF2B5EF4-FFF2-40B4-BE49-F238E27FC236}">
                <a16:creationId xmlns:a16="http://schemas.microsoft.com/office/drawing/2014/main" id="{50D28086-57D4-4F77-9CE7-7E9C0C748A33}"/>
              </a:ext>
            </a:extLst>
          </p:cNvPr>
          <p:cNvSpPr>
            <a:spLocks noGrp="1"/>
          </p:cNvSpPr>
          <p:nvPr>
            <p:ph type="dt" sz="half" idx="10"/>
          </p:nvPr>
        </p:nvSpPr>
        <p:spPr/>
        <p:txBody>
          <a:bodyPr/>
          <a:lstStyle/>
          <a:p>
            <a:fld id="{63452D0F-F14A-453C-904A-A4BDE5D0B84E}" type="datetimeFigureOut">
              <a:rPr lang="de-DE" smtClean="0"/>
              <a:t>25.07.2017</a:t>
            </a:fld>
            <a:endParaRPr lang="de-DE"/>
          </a:p>
        </p:txBody>
      </p:sp>
      <p:sp>
        <p:nvSpPr>
          <p:cNvPr id="5" name="Fußzeilenplatzhalter 4">
            <a:extLst>
              <a:ext uri="{FF2B5EF4-FFF2-40B4-BE49-F238E27FC236}">
                <a16:creationId xmlns:a16="http://schemas.microsoft.com/office/drawing/2014/main" id="{840826B2-571D-4A59-A0A7-CA34A6AB1C2C}"/>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3C3D5977-28D3-4F74-B087-777FF8F3F7B9}"/>
              </a:ext>
            </a:extLst>
          </p:cNvPr>
          <p:cNvSpPr>
            <a:spLocks noGrp="1"/>
          </p:cNvSpPr>
          <p:nvPr>
            <p:ph type="sldNum" sz="quarter" idx="12"/>
          </p:nvPr>
        </p:nvSpPr>
        <p:spPr/>
        <p:txBody>
          <a:bodyPr/>
          <a:lstStyle/>
          <a:p>
            <a:fld id="{25A3412B-80F6-4112-AF90-49A6667EF674}" type="slidenum">
              <a:rPr lang="de-DE" smtClean="0"/>
              <a:t>‹Nr.›</a:t>
            </a:fld>
            <a:endParaRPr lang="de-DE"/>
          </a:p>
        </p:txBody>
      </p:sp>
    </p:spTree>
    <p:extLst>
      <p:ext uri="{BB962C8B-B14F-4D97-AF65-F5344CB8AC3E}">
        <p14:creationId xmlns:p14="http://schemas.microsoft.com/office/powerpoint/2010/main" val="22336608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A13BA70-C2C1-46BE-B6E7-D64C1FCCB33E}"/>
              </a:ext>
            </a:extLst>
          </p:cNvPr>
          <p:cNvSpPr>
            <a:spLocks noGrp="1"/>
          </p:cNvSpPr>
          <p:nvPr>
            <p:ph type="title"/>
          </p:nvPr>
        </p:nvSpPr>
        <p:spPr/>
        <p:txBody>
          <a:bodyPr/>
          <a:lstStyle/>
          <a:p>
            <a:r>
              <a:rPr lang="de-DE"/>
              <a:t>Titelmasterformat durch Klicken bearbeiten</a:t>
            </a:r>
          </a:p>
        </p:txBody>
      </p:sp>
      <p:sp>
        <p:nvSpPr>
          <p:cNvPr id="3" name="Inhaltsplatzhalter 2">
            <a:extLst>
              <a:ext uri="{FF2B5EF4-FFF2-40B4-BE49-F238E27FC236}">
                <a16:creationId xmlns:a16="http://schemas.microsoft.com/office/drawing/2014/main" id="{792141B0-5D58-41B6-B50F-BCD3CA42E89B}"/>
              </a:ext>
            </a:extLst>
          </p:cNvPr>
          <p:cNvSpPr>
            <a:spLocks noGrp="1"/>
          </p:cNvSpPr>
          <p:nvPr>
            <p:ph sz="half" idx="1"/>
          </p:nvPr>
        </p:nvSpPr>
        <p:spPr>
          <a:xfrm>
            <a:off x="838200" y="1825625"/>
            <a:ext cx="5181600" cy="4351338"/>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a:extLst>
              <a:ext uri="{FF2B5EF4-FFF2-40B4-BE49-F238E27FC236}">
                <a16:creationId xmlns:a16="http://schemas.microsoft.com/office/drawing/2014/main" id="{411E4EDD-2BA9-4ABB-8FDE-CC4D83312199}"/>
              </a:ext>
            </a:extLst>
          </p:cNvPr>
          <p:cNvSpPr>
            <a:spLocks noGrp="1"/>
          </p:cNvSpPr>
          <p:nvPr>
            <p:ph sz="half" idx="2"/>
          </p:nvPr>
        </p:nvSpPr>
        <p:spPr>
          <a:xfrm>
            <a:off x="6172200" y="1825625"/>
            <a:ext cx="5181600" cy="4351338"/>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a:extLst>
              <a:ext uri="{FF2B5EF4-FFF2-40B4-BE49-F238E27FC236}">
                <a16:creationId xmlns:a16="http://schemas.microsoft.com/office/drawing/2014/main" id="{E662F8FC-6633-4761-9B08-33FC06A2ED7D}"/>
              </a:ext>
            </a:extLst>
          </p:cNvPr>
          <p:cNvSpPr>
            <a:spLocks noGrp="1"/>
          </p:cNvSpPr>
          <p:nvPr>
            <p:ph type="dt" sz="half" idx="10"/>
          </p:nvPr>
        </p:nvSpPr>
        <p:spPr/>
        <p:txBody>
          <a:bodyPr/>
          <a:lstStyle/>
          <a:p>
            <a:fld id="{63452D0F-F14A-453C-904A-A4BDE5D0B84E}" type="datetimeFigureOut">
              <a:rPr lang="de-DE" smtClean="0"/>
              <a:t>25.07.2017</a:t>
            </a:fld>
            <a:endParaRPr lang="de-DE"/>
          </a:p>
        </p:txBody>
      </p:sp>
      <p:sp>
        <p:nvSpPr>
          <p:cNvPr id="6" name="Fußzeilenplatzhalter 5">
            <a:extLst>
              <a:ext uri="{FF2B5EF4-FFF2-40B4-BE49-F238E27FC236}">
                <a16:creationId xmlns:a16="http://schemas.microsoft.com/office/drawing/2014/main" id="{082A3B8E-8449-4F79-83C4-2D7826DA9E72}"/>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B33A545B-A3CE-42AF-88D8-6169F2333B8F}"/>
              </a:ext>
            </a:extLst>
          </p:cNvPr>
          <p:cNvSpPr>
            <a:spLocks noGrp="1"/>
          </p:cNvSpPr>
          <p:nvPr>
            <p:ph type="sldNum" sz="quarter" idx="12"/>
          </p:nvPr>
        </p:nvSpPr>
        <p:spPr/>
        <p:txBody>
          <a:bodyPr/>
          <a:lstStyle/>
          <a:p>
            <a:fld id="{25A3412B-80F6-4112-AF90-49A6667EF674}" type="slidenum">
              <a:rPr lang="de-DE" smtClean="0"/>
              <a:t>‹Nr.›</a:t>
            </a:fld>
            <a:endParaRPr lang="de-DE"/>
          </a:p>
        </p:txBody>
      </p:sp>
    </p:spTree>
    <p:extLst>
      <p:ext uri="{BB962C8B-B14F-4D97-AF65-F5344CB8AC3E}">
        <p14:creationId xmlns:p14="http://schemas.microsoft.com/office/powerpoint/2010/main" val="29631435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3FEEF40-B138-486A-BBA4-FB1AB6C1B4CF}"/>
              </a:ext>
            </a:extLst>
          </p:cNvPr>
          <p:cNvSpPr>
            <a:spLocks noGrp="1"/>
          </p:cNvSpPr>
          <p:nvPr>
            <p:ph type="title"/>
          </p:nvPr>
        </p:nvSpPr>
        <p:spPr>
          <a:xfrm>
            <a:off x="839788" y="365125"/>
            <a:ext cx="10515600" cy="1325563"/>
          </a:xfrm>
        </p:spPr>
        <p:txBody>
          <a:bodyPr/>
          <a:lstStyle/>
          <a:p>
            <a:r>
              <a:rPr lang="de-DE"/>
              <a:t>Titelmasterformat durch Klicken bearbeiten</a:t>
            </a:r>
          </a:p>
        </p:txBody>
      </p:sp>
      <p:sp>
        <p:nvSpPr>
          <p:cNvPr id="3" name="Textplatzhalter 2">
            <a:extLst>
              <a:ext uri="{FF2B5EF4-FFF2-40B4-BE49-F238E27FC236}">
                <a16:creationId xmlns:a16="http://schemas.microsoft.com/office/drawing/2014/main" id="{FB3A04A1-8323-4E4E-85ED-17F39F022AD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Formatvorlagen des Textmasters bearbeiten</a:t>
            </a:r>
          </a:p>
        </p:txBody>
      </p:sp>
      <p:sp>
        <p:nvSpPr>
          <p:cNvPr id="4" name="Inhaltsplatzhalter 3">
            <a:extLst>
              <a:ext uri="{FF2B5EF4-FFF2-40B4-BE49-F238E27FC236}">
                <a16:creationId xmlns:a16="http://schemas.microsoft.com/office/drawing/2014/main" id="{E9EFA48C-5210-4353-A4BD-694800EE71FB}"/>
              </a:ext>
            </a:extLst>
          </p:cNvPr>
          <p:cNvSpPr>
            <a:spLocks noGrp="1"/>
          </p:cNvSpPr>
          <p:nvPr>
            <p:ph sz="half" idx="2"/>
          </p:nvPr>
        </p:nvSpPr>
        <p:spPr>
          <a:xfrm>
            <a:off x="839788" y="2505075"/>
            <a:ext cx="5157787" cy="3684588"/>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a:extLst>
              <a:ext uri="{FF2B5EF4-FFF2-40B4-BE49-F238E27FC236}">
                <a16:creationId xmlns:a16="http://schemas.microsoft.com/office/drawing/2014/main" id="{2E10DA39-CED8-4468-8264-2FB30550742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Formatvorlagen des Textmasters bearbeiten</a:t>
            </a:r>
          </a:p>
        </p:txBody>
      </p:sp>
      <p:sp>
        <p:nvSpPr>
          <p:cNvPr id="6" name="Inhaltsplatzhalter 5">
            <a:extLst>
              <a:ext uri="{FF2B5EF4-FFF2-40B4-BE49-F238E27FC236}">
                <a16:creationId xmlns:a16="http://schemas.microsoft.com/office/drawing/2014/main" id="{F009C1AD-58F4-48C4-AFBD-394A60071507}"/>
              </a:ext>
            </a:extLst>
          </p:cNvPr>
          <p:cNvSpPr>
            <a:spLocks noGrp="1"/>
          </p:cNvSpPr>
          <p:nvPr>
            <p:ph sz="quarter" idx="4"/>
          </p:nvPr>
        </p:nvSpPr>
        <p:spPr>
          <a:xfrm>
            <a:off x="6172200" y="2505075"/>
            <a:ext cx="5183188" cy="3684588"/>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a:extLst>
              <a:ext uri="{FF2B5EF4-FFF2-40B4-BE49-F238E27FC236}">
                <a16:creationId xmlns:a16="http://schemas.microsoft.com/office/drawing/2014/main" id="{57ABC326-A179-491D-B0E5-E2C7D63E1EE9}"/>
              </a:ext>
            </a:extLst>
          </p:cNvPr>
          <p:cNvSpPr>
            <a:spLocks noGrp="1"/>
          </p:cNvSpPr>
          <p:nvPr>
            <p:ph type="dt" sz="half" idx="10"/>
          </p:nvPr>
        </p:nvSpPr>
        <p:spPr/>
        <p:txBody>
          <a:bodyPr/>
          <a:lstStyle/>
          <a:p>
            <a:fld id="{63452D0F-F14A-453C-904A-A4BDE5D0B84E}" type="datetimeFigureOut">
              <a:rPr lang="de-DE" smtClean="0"/>
              <a:t>25.07.2017</a:t>
            </a:fld>
            <a:endParaRPr lang="de-DE"/>
          </a:p>
        </p:txBody>
      </p:sp>
      <p:sp>
        <p:nvSpPr>
          <p:cNvPr id="8" name="Fußzeilenplatzhalter 7">
            <a:extLst>
              <a:ext uri="{FF2B5EF4-FFF2-40B4-BE49-F238E27FC236}">
                <a16:creationId xmlns:a16="http://schemas.microsoft.com/office/drawing/2014/main" id="{71C5D9BC-EB56-4491-8740-E4855ABB8783}"/>
              </a:ext>
            </a:extLst>
          </p:cNvPr>
          <p:cNvSpPr>
            <a:spLocks noGrp="1"/>
          </p:cNvSpPr>
          <p:nvPr>
            <p:ph type="ftr" sz="quarter" idx="11"/>
          </p:nvPr>
        </p:nvSpPr>
        <p:spPr/>
        <p:txBody>
          <a:bodyPr/>
          <a:lstStyle/>
          <a:p>
            <a:endParaRPr lang="de-DE"/>
          </a:p>
        </p:txBody>
      </p:sp>
      <p:sp>
        <p:nvSpPr>
          <p:cNvPr id="9" name="Foliennummernplatzhalter 8">
            <a:extLst>
              <a:ext uri="{FF2B5EF4-FFF2-40B4-BE49-F238E27FC236}">
                <a16:creationId xmlns:a16="http://schemas.microsoft.com/office/drawing/2014/main" id="{C1F44B3C-7F44-48F2-BF46-A6785C92A1D5}"/>
              </a:ext>
            </a:extLst>
          </p:cNvPr>
          <p:cNvSpPr>
            <a:spLocks noGrp="1"/>
          </p:cNvSpPr>
          <p:nvPr>
            <p:ph type="sldNum" sz="quarter" idx="12"/>
          </p:nvPr>
        </p:nvSpPr>
        <p:spPr/>
        <p:txBody>
          <a:bodyPr/>
          <a:lstStyle/>
          <a:p>
            <a:fld id="{25A3412B-80F6-4112-AF90-49A6667EF674}" type="slidenum">
              <a:rPr lang="de-DE" smtClean="0"/>
              <a:t>‹Nr.›</a:t>
            </a:fld>
            <a:endParaRPr lang="de-DE"/>
          </a:p>
        </p:txBody>
      </p:sp>
    </p:spTree>
    <p:extLst>
      <p:ext uri="{BB962C8B-B14F-4D97-AF65-F5344CB8AC3E}">
        <p14:creationId xmlns:p14="http://schemas.microsoft.com/office/powerpoint/2010/main" val="26756419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7A43224-F52C-4586-90CA-5B996069CD11}"/>
              </a:ext>
            </a:extLst>
          </p:cNvPr>
          <p:cNvSpPr>
            <a:spLocks noGrp="1"/>
          </p:cNvSpPr>
          <p:nvPr>
            <p:ph type="title"/>
          </p:nvPr>
        </p:nvSpPr>
        <p:spPr/>
        <p:txBody>
          <a:bodyPr/>
          <a:lstStyle/>
          <a:p>
            <a:r>
              <a:rPr lang="de-DE"/>
              <a:t>Titelmasterformat durch Klicken bearbeiten</a:t>
            </a:r>
          </a:p>
        </p:txBody>
      </p:sp>
      <p:sp>
        <p:nvSpPr>
          <p:cNvPr id="3" name="Datumsplatzhalter 2">
            <a:extLst>
              <a:ext uri="{FF2B5EF4-FFF2-40B4-BE49-F238E27FC236}">
                <a16:creationId xmlns:a16="http://schemas.microsoft.com/office/drawing/2014/main" id="{54E3023F-6D0E-417C-B4BB-7A09865E7210}"/>
              </a:ext>
            </a:extLst>
          </p:cNvPr>
          <p:cNvSpPr>
            <a:spLocks noGrp="1"/>
          </p:cNvSpPr>
          <p:nvPr>
            <p:ph type="dt" sz="half" idx="10"/>
          </p:nvPr>
        </p:nvSpPr>
        <p:spPr/>
        <p:txBody>
          <a:bodyPr/>
          <a:lstStyle/>
          <a:p>
            <a:fld id="{63452D0F-F14A-453C-904A-A4BDE5D0B84E}" type="datetimeFigureOut">
              <a:rPr lang="de-DE" smtClean="0"/>
              <a:t>25.07.2017</a:t>
            </a:fld>
            <a:endParaRPr lang="de-DE"/>
          </a:p>
        </p:txBody>
      </p:sp>
      <p:sp>
        <p:nvSpPr>
          <p:cNvPr id="4" name="Fußzeilenplatzhalter 3">
            <a:extLst>
              <a:ext uri="{FF2B5EF4-FFF2-40B4-BE49-F238E27FC236}">
                <a16:creationId xmlns:a16="http://schemas.microsoft.com/office/drawing/2014/main" id="{F2298A28-B7A4-4A4A-B1CD-7F1B14F1F388}"/>
              </a:ext>
            </a:extLst>
          </p:cNvPr>
          <p:cNvSpPr>
            <a:spLocks noGrp="1"/>
          </p:cNvSpPr>
          <p:nvPr>
            <p:ph type="ftr" sz="quarter" idx="11"/>
          </p:nvPr>
        </p:nvSpPr>
        <p:spPr/>
        <p:txBody>
          <a:bodyPr/>
          <a:lstStyle/>
          <a:p>
            <a:endParaRPr lang="de-DE"/>
          </a:p>
        </p:txBody>
      </p:sp>
      <p:sp>
        <p:nvSpPr>
          <p:cNvPr id="5" name="Foliennummernplatzhalter 4">
            <a:extLst>
              <a:ext uri="{FF2B5EF4-FFF2-40B4-BE49-F238E27FC236}">
                <a16:creationId xmlns:a16="http://schemas.microsoft.com/office/drawing/2014/main" id="{51220E3F-B3D6-459F-84A5-CAEDBC3CF6A5}"/>
              </a:ext>
            </a:extLst>
          </p:cNvPr>
          <p:cNvSpPr>
            <a:spLocks noGrp="1"/>
          </p:cNvSpPr>
          <p:nvPr>
            <p:ph type="sldNum" sz="quarter" idx="12"/>
          </p:nvPr>
        </p:nvSpPr>
        <p:spPr/>
        <p:txBody>
          <a:bodyPr/>
          <a:lstStyle/>
          <a:p>
            <a:fld id="{25A3412B-80F6-4112-AF90-49A6667EF674}" type="slidenum">
              <a:rPr lang="de-DE" smtClean="0"/>
              <a:t>‹Nr.›</a:t>
            </a:fld>
            <a:endParaRPr lang="de-DE"/>
          </a:p>
        </p:txBody>
      </p:sp>
    </p:spTree>
    <p:extLst>
      <p:ext uri="{BB962C8B-B14F-4D97-AF65-F5344CB8AC3E}">
        <p14:creationId xmlns:p14="http://schemas.microsoft.com/office/powerpoint/2010/main" val="34293279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766437A6-0404-4EC8-803C-D4680886149F}"/>
              </a:ext>
            </a:extLst>
          </p:cNvPr>
          <p:cNvSpPr>
            <a:spLocks noGrp="1"/>
          </p:cNvSpPr>
          <p:nvPr>
            <p:ph type="dt" sz="half" idx="10"/>
          </p:nvPr>
        </p:nvSpPr>
        <p:spPr/>
        <p:txBody>
          <a:bodyPr/>
          <a:lstStyle/>
          <a:p>
            <a:fld id="{63452D0F-F14A-453C-904A-A4BDE5D0B84E}" type="datetimeFigureOut">
              <a:rPr lang="de-DE" smtClean="0"/>
              <a:t>25.07.2017</a:t>
            </a:fld>
            <a:endParaRPr lang="de-DE"/>
          </a:p>
        </p:txBody>
      </p:sp>
      <p:sp>
        <p:nvSpPr>
          <p:cNvPr id="3" name="Fußzeilenplatzhalter 2">
            <a:extLst>
              <a:ext uri="{FF2B5EF4-FFF2-40B4-BE49-F238E27FC236}">
                <a16:creationId xmlns:a16="http://schemas.microsoft.com/office/drawing/2014/main" id="{68CE7D00-051C-46D7-A5C8-CF79DC00F143}"/>
              </a:ext>
            </a:extLst>
          </p:cNvPr>
          <p:cNvSpPr>
            <a:spLocks noGrp="1"/>
          </p:cNvSpPr>
          <p:nvPr>
            <p:ph type="ftr" sz="quarter" idx="11"/>
          </p:nvPr>
        </p:nvSpPr>
        <p:spPr/>
        <p:txBody>
          <a:bodyPr/>
          <a:lstStyle/>
          <a:p>
            <a:endParaRPr lang="de-DE"/>
          </a:p>
        </p:txBody>
      </p:sp>
      <p:sp>
        <p:nvSpPr>
          <p:cNvPr id="4" name="Foliennummernplatzhalter 3">
            <a:extLst>
              <a:ext uri="{FF2B5EF4-FFF2-40B4-BE49-F238E27FC236}">
                <a16:creationId xmlns:a16="http://schemas.microsoft.com/office/drawing/2014/main" id="{AD717573-7F54-463F-92EA-AD9DB4A129F0}"/>
              </a:ext>
            </a:extLst>
          </p:cNvPr>
          <p:cNvSpPr>
            <a:spLocks noGrp="1"/>
          </p:cNvSpPr>
          <p:nvPr>
            <p:ph type="sldNum" sz="quarter" idx="12"/>
          </p:nvPr>
        </p:nvSpPr>
        <p:spPr/>
        <p:txBody>
          <a:bodyPr/>
          <a:lstStyle/>
          <a:p>
            <a:fld id="{25A3412B-80F6-4112-AF90-49A6667EF674}" type="slidenum">
              <a:rPr lang="de-DE" smtClean="0"/>
              <a:t>‹Nr.›</a:t>
            </a:fld>
            <a:endParaRPr lang="de-DE"/>
          </a:p>
        </p:txBody>
      </p:sp>
    </p:spTree>
    <p:extLst>
      <p:ext uri="{BB962C8B-B14F-4D97-AF65-F5344CB8AC3E}">
        <p14:creationId xmlns:p14="http://schemas.microsoft.com/office/powerpoint/2010/main" val="2614725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7E427EB-2ED6-4D22-882D-A832F8D33DBA}"/>
              </a:ext>
            </a:extLst>
          </p:cNvPr>
          <p:cNvSpPr>
            <a:spLocks noGrp="1"/>
          </p:cNvSpPr>
          <p:nvPr>
            <p:ph type="title"/>
          </p:nvPr>
        </p:nvSpPr>
        <p:spPr>
          <a:xfrm>
            <a:off x="839788" y="457200"/>
            <a:ext cx="3932237" cy="1600200"/>
          </a:xfrm>
        </p:spPr>
        <p:txBody>
          <a:bodyPr anchor="b"/>
          <a:lstStyle>
            <a:lvl1pPr>
              <a:defRPr sz="3200"/>
            </a:lvl1pPr>
          </a:lstStyle>
          <a:p>
            <a:r>
              <a:rPr lang="de-DE"/>
              <a:t>Titelmasterformat durch Klicken bearbeiten</a:t>
            </a:r>
          </a:p>
        </p:txBody>
      </p:sp>
      <p:sp>
        <p:nvSpPr>
          <p:cNvPr id="3" name="Inhaltsplatzhalter 2">
            <a:extLst>
              <a:ext uri="{FF2B5EF4-FFF2-40B4-BE49-F238E27FC236}">
                <a16:creationId xmlns:a16="http://schemas.microsoft.com/office/drawing/2014/main" id="{C08ECE52-99FF-4393-BFFC-611CBFBBF92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a:extLst>
              <a:ext uri="{FF2B5EF4-FFF2-40B4-BE49-F238E27FC236}">
                <a16:creationId xmlns:a16="http://schemas.microsoft.com/office/drawing/2014/main" id="{57CD3A16-9828-4CA5-95F8-0B9C197911D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Formatvorlagen des Textmasters bearbeiten</a:t>
            </a:r>
          </a:p>
        </p:txBody>
      </p:sp>
      <p:sp>
        <p:nvSpPr>
          <p:cNvPr id="5" name="Datumsplatzhalter 4">
            <a:extLst>
              <a:ext uri="{FF2B5EF4-FFF2-40B4-BE49-F238E27FC236}">
                <a16:creationId xmlns:a16="http://schemas.microsoft.com/office/drawing/2014/main" id="{62C185D0-4D59-40D8-93C8-95B83C3220D2}"/>
              </a:ext>
            </a:extLst>
          </p:cNvPr>
          <p:cNvSpPr>
            <a:spLocks noGrp="1"/>
          </p:cNvSpPr>
          <p:nvPr>
            <p:ph type="dt" sz="half" idx="10"/>
          </p:nvPr>
        </p:nvSpPr>
        <p:spPr/>
        <p:txBody>
          <a:bodyPr/>
          <a:lstStyle/>
          <a:p>
            <a:fld id="{63452D0F-F14A-453C-904A-A4BDE5D0B84E}" type="datetimeFigureOut">
              <a:rPr lang="de-DE" smtClean="0"/>
              <a:t>25.07.2017</a:t>
            </a:fld>
            <a:endParaRPr lang="de-DE"/>
          </a:p>
        </p:txBody>
      </p:sp>
      <p:sp>
        <p:nvSpPr>
          <p:cNvPr id="6" name="Fußzeilenplatzhalter 5">
            <a:extLst>
              <a:ext uri="{FF2B5EF4-FFF2-40B4-BE49-F238E27FC236}">
                <a16:creationId xmlns:a16="http://schemas.microsoft.com/office/drawing/2014/main" id="{80F85AA0-860E-4BEC-87FE-13E8E49E4474}"/>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E31CBA39-C953-4045-BC08-4CAEDE66967E}"/>
              </a:ext>
            </a:extLst>
          </p:cNvPr>
          <p:cNvSpPr>
            <a:spLocks noGrp="1"/>
          </p:cNvSpPr>
          <p:nvPr>
            <p:ph type="sldNum" sz="quarter" idx="12"/>
          </p:nvPr>
        </p:nvSpPr>
        <p:spPr/>
        <p:txBody>
          <a:bodyPr/>
          <a:lstStyle/>
          <a:p>
            <a:fld id="{25A3412B-80F6-4112-AF90-49A6667EF674}" type="slidenum">
              <a:rPr lang="de-DE" smtClean="0"/>
              <a:t>‹Nr.›</a:t>
            </a:fld>
            <a:endParaRPr lang="de-DE"/>
          </a:p>
        </p:txBody>
      </p:sp>
    </p:spTree>
    <p:extLst>
      <p:ext uri="{BB962C8B-B14F-4D97-AF65-F5344CB8AC3E}">
        <p14:creationId xmlns:p14="http://schemas.microsoft.com/office/powerpoint/2010/main" val="39344026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556FBF8-D0E9-4532-A0FB-E6DB923FE915}"/>
              </a:ext>
            </a:extLst>
          </p:cNvPr>
          <p:cNvSpPr>
            <a:spLocks noGrp="1"/>
          </p:cNvSpPr>
          <p:nvPr>
            <p:ph type="title"/>
          </p:nvPr>
        </p:nvSpPr>
        <p:spPr>
          <a:xfrm>
            <a:off x="839788" y="457200"/>
            <a:ext cx="3932237" cy="1600200"/>
          </a:xfrm>
        </p:spPr>
        <p:txBody>
          <a:bodyPr anchor="b"/>
          <a:lstStyle>
            <a:lvl1pPr>
              <a:defRPr sz="3200"/>
            </a:lvl1pPr>
          </a:lstStyle>
          <a:p>
            <a:r>
              <a:rPr lang="de-DE"/>
              <a:t>Titelmasterformat durch Klicken bearbeiten</a:t>
            </a:r>
          </a:p>
        </p:txBody>
      </p:sp>
      <p:sp>
        <p:nvSpPr>
          <p:cNvPr id="3" name="Bildplatzhalter 2">
            <a:extLst>
              <a:ext uri="{FF2B5EF4-FFF2-40B4-BE49-F238E27FC236}">
                <a16:creationId xmlns:a16="http://schemas.microsoft.com/office/drawing/2014/main" id="{81475AA4-EEB2-4E33-A589-D74CBFF945A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a:extLst>
              <a:ext uri="{FF2B5EF4-FFF2-40B4-BE49-F238E27FC236}">
                <a16:creationId xmlns:a16="http://schemas.microsoft.com/office/drawing/2014/main" id="{211FE9C7-2A81-4AAF-9C9F-9AC8A7817EF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Formatvorlagen des Textmasters bearbeiten</a:t>
            </a:r>
          </a:p>
        </p:txBody>
      </p:sp>
      <p:sp>
        <p:nvSpPr>
          <p:cNvPr id="5" name="Datumsplatzhalter 4">
            <a:extLst>
              <a:ext uri="{FF2B5EF4-FFF2-40B4-BE49-F238E27FC236}">
                <a16:creationId xmlns:a16="http://schemas.microsoft.com/office/drawing/2014/main" id="{11604281-3EE8-49C4-8F6E-5B928D0E15B1}"/>
              </a:ext>
            </a:extLst>
          </p:cNvPr>
          <p:cNvSpPr>
            <a:spLocks noGrp="1"/>
          </p:cNvSpPr>
          <p:nvPr>
            <p:ph type="dt" sz="half" idx="10"/>
          </p:nvPr>
        </p:nvSpPr>
        <p:spPr/>
        <p:txBody>
          <a:bodyPr/>
          <a:lstStyle/>
          <a:p>
            <a:fld id="{63452D0F-F14A-453C-904A-A4BDE5D0B84E}" type="datetimeFigureOut">
              <a:rPr lang="de-DE" smtClean="0"/>
              <a:t>25.07.2017</a:t>
            </a:fld>
            <a:endParaRPr lang="de-DE"/>
          </a:p>
        </p:txBody>
      </p:sp>
      <p:sp>
        <p:nvSpPr>
          <p:cNvPr id="6" name="Fußzeilenplatzhalter 5">
            <a:extLst>
              <a:ext uri="{FF2B5EF4-FFF2-40B4-BE49-F238E27FC236}">
                <a16:creationId xmlns:a16="http://schemas.microsoft.com/office/drawing/2014/main" id="{87DB96EA-01FE-491C-9E3F-6D384BB73423}"/>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72CE7E4B-6591-41E6-8076-0217E7B77D39}"/>
              </a:ext>
            </a:extLst>
          </p:cNvPr>
          <p:cNvSpPr>
            <a:spLocks noGrp="1"/>
          </p:cNvSpPr>
          <p:nvPr>
            <p:ph type="sldNum" sz="quarter" idx="12"/>
          </p:nvPr>
        </p:nvSpPr>
        <p:spPr/>
        <p:txBody>
          <a:bodyPr/>
          <a:lstStyle/>
          <a:p>
            <a:fld id="{25A3412B-80F6-4112-AF90-49A6667EF674}" type="slidenum">
              <a:rPr lang="de-DE" smtClean="0"/>
              <a:t>‹Nr.›</a:t>
            </a:fld>
            <a:endParaRPr lang="de-DE"/>
          </a:p>
        </p:txBody>
      </p:sp>
    </p:spTree>
    <p:extLst>
      <p:ext uri="{BB962C8B-B14F-4D97-AF65-F5344CB8AC3E}">
        <p14:creationId xmlns:p14="http://schemas.microsoft.com/office/powerpoint/2010/main" val="12951279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F437F28-F24B-4D83-8DD1-D435D4E8F56F}"/>
              </a:ext>
            </a:extLst>
          </p:cNvPr>
          <p:cNvSpPr>
            <a:spLocks noGrp="1"/>
          </p:cNvSpPr>
          <p:nvPr>
            <p:ph type="title"/>
          </p:nvPr>
        </p:nvSpPr>
        <p:spPr/>
        <p:txBody>
          <a:bodyPr/>
          <a:lstStyle/>
          <a:p>
            <a:r>
              <a:rPr lang="de-DE"/>
              <a:t>Titelmasterformat durch Klicken bearbeiten</a:t>
            </a:r>
          </a:p>
        </p:txBody>
      </p:sp>
      <p:sp>
        <p:nvSpPr>
          <p:cNvPr id="3" name="Vertikaler Textplatzhalter 2">
            <a:extLst>
              <a:ext uri="{FF2B5EF4-FFF2-40B4-BE49-F238E27FC236}">
                <a16:creationId xmlns:a16="http://schemas.microsoft.com/office/drawing/2014/main" id="{EF1195C1-2A31-4D61-88B6-4D79795F153B}"/>
              </a:ext>
            </a:extLst>
          </p:cNvPr>
          <p:cNvSpPr>
            <a:spLocks noGrp="1"/>
          </p:cNvSpPr>
          <p:nvPr>
            <p:ph type="body" orient="vert" idx="1"/>
          </p:nvPr>
        </p:nvSpPr>
        <p:spPr/>
        <p:txBody>
          <a:bodyPr vert="eaVert"/>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E9B9F42E-D25E-4457-BDF6-9A9D93219A4D}"/>
              </a:ext>
            </a:extLst>
          </p:cNvPr>
          <p:cNvSpPr>
            <a:spLocks noGrp="1"/>
          </p:cNvSpPr>
          <p:nvPr>
            <p:ph type="dt" sz="half" idx="10"/>
          </p:nvPr>
        </p:nvSpPr>
        <p:spPr/>
        <p:txBody>
          <a:bodyPr/>
          <a:lstStyle/>
          <a:p>
            <a:fld id="{63452D0F-F14A-453C-904A-A4BDE5D0B84E}" type="datetimeFigureOut">
              <a:rPr lang="de-DE" smtClean="0"/>
              <a:t>25.07.2017</a:t>
            </a:fld>
            <a:endParaRPr lang="de-DE"/>
          </a:p>
        </p:txBody>
      </p:sp>
      <p:sp>
        <p:nvSpPr>
          <p:cNvPr id="5" name="Fußzeilenplatzhalter 4">
            <a:extLst>
              <a:ext uri="{FF2B5EF4-FFF2-40B4-BE49-F238E27FC236}">
                <a16:creationId xmlns:a16="http://schemas.microsoft.com/office/drawing/2014/main" id="{21685593-CBA6-478D-A5E3-0FD0F9D87D55}"/>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85F8985B-AA68-464B-9728-0C271024F9B6}"/>
              </a:ext>
            </a:extLst>
          </p:cNvPr>
          <p:cNvSpPr>
            <a:spLocks noGrp="1"/>
          </p:cNvSpPr>
          <p:nvPr>
            <p:ph type="sldNum" sz="quarter" idx="12"/>
          </p:nvPr>
        </p:nvSpPr>
        <p:spPr/>
        <p:txBody>
          <a:bodyPr/>
          <a:lstStyle/>
          <a:p>
            <a:fld id="{25A3412B-80F6-4112-AF90-49A6667EF674}" type="slidenum">
              <a:rPr lang="de-DE" smtClean="0"/>
              <a:t>‹Nr.›</a:t>
            </a:fld>
            <a:endParaRPr lang="de-DE"/>
          </a:p>
        </p:txBody>
      </p:sp>
    </p:spTree>
    <p:extLst>
      <p:ext uri="{BB962C8B-B14F-4D97-AF65-F5344CB8AC3E}">
        <p14:creationId xmlns:p14="http://schemas.microsoft.com/office/powerpoint/2010/main" val="29875474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E97F205B-677B-4ABA-A90E-34FF232ADED6}"/>
              </a:ext>
            </a:extLst>
          </p:cNvPr>
          <p:cNvSpPr>
            <a:spLocks noGrp="1"/>
          </p:cNvSpPr>
          <p:nvPr>
            <p:ph type="title" orient="vert"/>
          </p:nvPr>
        </p:nvSpPr>
        <p:spPr>
          <a:xfrm>
            <a:off x="8724900" y="365125"/>
            <a:ext cx="2628900" cy="5811838"/>
          </a:xfrm>
        </p:spPr>
        <p:txBody>
          <a:bodyPr vert="eaVert"/>
          <a:lstStyle/>
          <a:p>
            <a:r>
              <a:rPr lang="de-DE"/>
              <a:t>Titelmasterformat durch Klicken bearbeiten</a:t>
            </a:r>
          </a:p>
        </p:txBody>
      </p:sp>
      <p:sp>
        <p:nvSpPr>
          <p:cNvPr id="3" name="Vertikaler Textplatzhalter 2">
            <a:extLst>
              <a:ext uri="{FF2B5EF4-FFF2-40B4-BE49-F238E27FC236}">
                <a16:creationId xmlns:a16="http://schemas.microsoft.com/office/drawing/2014/main" id="{7DA2968A-F497-4BFF-8AC1-78BF71E3F19F}"/>
              </a:ext>
            </a:extLst>
          </p:cNvPr>
          <p:cNvSpPr>
            <a:spLocks noGrp="1"/>
          </p:cNvSpPr>
          <p:nvPr>
            <p:ph type="body" orient="vert" idx="1"/>
          </p:nvPr>
        </p:nvSpPr>
        <p:spPr>
          <a:xfrm>
            <a:off x="838200" y="365125"/>
            <a:ext cx="7734300" cy="5811838"/>
          </a:xfrm>
        </p:spPr>
        <p:txBody>
          <a:bodyPr vert="eaVert"/>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366CB071-1D0C-4423-A8F7-7E4D75341646}"/>
              </a:ext>
            </a:extLst>
          </p:cNvPr>
          <p:cNvSpPr>
            <a:spLocks noGrp="1"/>
          </p:cNvSpPr>
          <p:nvPr>
            <p:ph type="dt" sz="half" idx="10"/>
          </p:nvPr>
        </p:nvSpPr>
        <p:spPr/>
        <p:txBody>
          <a:bodyPr/>
          <a:lstStyle/>
          <a:p>
            <a:fld id="{63452D0F-F14A-453C-904A-A4BDE5D0B84E}" type="datetimeFigureOut">
              <a:rPr lang="de-DE" smtClean="0"/>
              <a:t>25.07.2017</a:t>
            </a:fld>
            <a:endParaRPr lang="de-DE"/>
          </a:p>
        </p:txBody>
      </p:sp>
      <p:sp>
        <p:nvSpPr>
          <p:cNvPr id="5" name="Fußzeilenplatzhalter 4">
            <a:extLst>
              <a:ext uri="{FF2B5EF4-FFF2-40B4-BE49-F238E27FC236}">
                <a16:creationId xmlns:a16="http://schemas.microsoft.com/office/drawing/2014/main" id="{5492AB2D-D110-4634-AEAD-8716E62B2553}"/>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1AEA7A50-C800-4AA4-AC68-BCA57344E129}"/>
              </a:ext>
            </a:extLst>
          </p:cNvPr>
          <p:cNvSpPr>
            <a:spLocks noGrp="1"/>
          </p:cNvSpPr>
          <p:nvPr>
            <p:ph type="sldNum" sz="quarter" idx="12"/>
          </p:nvPr>
        </p:nvSpPr>
        <p:spPr/>
        <p:txBody>
          <a:bodyPr/>
          <a:lstStyle/>
          <a:p>
            <a:fld id="{25A3412B-80F6-4112-AF90-49A6667EF674}" type="slidenum">
              <a:rPr lang="de-DE" smtClean="0"/>
              <a:t>‹Nr.›</a:t>
            </a:fld>
            <a:endParaRPr lang="de-DE"/>
          </a:p>
        </p:txBody>
      </p:sp>
    </p:spTree>
    <p:extLst>
      <p:ext uri="{BB962C8B-B14F-4D97-AF65-F5344CB8AC3E}">
        <p14:creationId xmlns:p14="http://schemas.microsoft.com/office/powerpoint/2010/main" val="14212262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D9A5B0B0-0D10-4A7C-BA04-1F67BA4802F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Titelmasterformat durch Klicken bearbeiten</a:t>
            </a:r>
          </a:p>
        </p:txBody>
      </p:sp>
      <p:sp>
        <p:nvSpPr>
          <p:cNvPr id="3" name="Textplatzhalter 2">
            <a:extLst>
              <a:ext uri="{FF2B5EF4-FFF2-40B4-BE49-F238E27FC236}">
                <a16:creationId xmlns:a16="http://schemas.microsoft.com/office/drawing/2014/main" id="{02A515EE-E598-4864-BC04-D4A955E388B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6428B558-02EE-4501-9269-F3096174437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3452D0F-F14A-453C-904A-A4BDE5D0B84E}" type="datetimeFigureOut">
              <a:rPr lang="de-DE" smtClean="0"/>
              <a:t>25.07.2017</a:t>
            </a:fld>
            <a:endParaRPr lang="de-DE"/>
          </a:p>
        </p:txBody>
      </p:sp>
      <p:sp>
        <p:nvSpPr>
          <p:cNvPr id="5" name="Fußzeilenplatzhalter 4">
            <a:extLst>
              <a:ext uri="{FF2B5EF4-FFF2-40B4-BE49-F238E27FC236}">
                <a16:creationId xmlns:a16="http://schemas.microsoft.com/office/drawing/2014/main" id="{17E55F6D-38D0-4F78-A508-BE331C0F107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a:extLst>
              <a:ext uri="{FF2B5EF4-FFF2-40B4-BE49-F238E27FC236}">
                <a16:creationId xmlns:a16="http://schemas.microsoft.com/office/drawing/2014/main" id="{D830D51C-915E-4300-8056-361762E5080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5A3412B-80F6-4112-AF90-49A6667EF674}" type="slidenum">
              <a:rPr lang="de-DE" smtClean="0"/>
              <a:t>‹Nr.›</a:t>
            </a:fld>
            <a:endParaRPr lang="de-DE"/>
          </a:p>
        </p:txBody>
      </p:sp>
    </p:spTree>
    <p:extLst>
      <p:ext uri="{BB962C8B-B14F-4D97-AF65-F5344CB8AC3E}">
        <p14:creationId xmlns:p14="http://schemas.microsoft.com/office/powerpoint/2010/main" val="99231973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09C9AAD-8C64-4BF8-B3E3-6901888372FB}"/>
              </a:ext>
            </a:extLst>
          </p:cNvPr>
          <p:cNvSpPr>
            <a:spLocks noGrp="1"/>
          </p:cNvSpPr>
          <p:nvPr>
            <p:ph type="ctrTitle"/>
          </p:nvPr>
        </p:nvSpPr>
        <p:spPr/>
        <p:txBody>
          <a:bodyPr/>
          <a:lstStyle/>
          <a:p>
            <a:r>
              <a:rPr lang="de-DE" dirty="0"/>
              <a:t>SEP Board</a:t>
            </a:r>
            <a:br>
              <a:rPr lang="de-DE" dirty="0"/>
            </a:br>
            <a:r>
              <a:rPr lang="de-DE" dirty="0"/>
              <a:t>Gruppe I</a:t>
            </a:r>
          </a:p>
        </p:txBody>
      </p:sp>
      <p:sp>
        <p:nvSpPr>
          <p:cNvPr id="3" name="Untertitel 2">
            <a:extLst>
              <a:ext uri="{FF2B5EF4-FFF2-40B4-BE49-F238E27FC236}">
                <a16:creationId xmlns:a16="http://schemas.microsoft.com/office/drawing/2014/main" id="{413120D1-08C0-49B5-8524-9CB19173EDE6}"/>
              </a:ext>
            </a:extLst>
          </p:cNvPr>
          <p:cNvSpPr>
            <a:spLocks noGrp="1"/>
          </p:cNvSpPr>
          <p:nvPr>
            <p:ph type="subTitle" idx="1"/>
          </p:nvPr>
        </p:nvSpPr>
        <p:spPr/>
        <p:txBody>
          <a:bodyPr/>
          <a:lstStyle/>
          <a:p>
            <a:endParaRPr lang="de-DE"/>
          </a:p>
        </p:txBody>
      </p:sp>
    </p:spTree>
    <p:extLst>
      <p:ext uri="{BB962C8B-B14F-4D97-AF65-F5344CB8AC3E}">
        <p14:creationId xmlns:p14="http://schemas.microsoft.com/office/powerpoint/2010/main" val="21975951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5D29ACF-7916-4D60-AE41-59CF357F929D}"/>
              </a:ext>
            </a:extLst>
          </p:cNvPr>
          <p:cNvSpPr>
            <a:spLocks noGrp="1"/>
          </p:cNvSpPr>
          <p:nvPr>
            <p:ph type="title"/>
          </p:nvPr>
        </p:nvSpPr>
        <p:spPr>
          <a:xfrm>
            <a:off x="838200" y="365125"/>
            <a:ext cx="10515600" cy="444573"/>
          </a:xfrm>
        </p:spPr>
        <p:txBody>
          <a:bodyPr>
            <a:normAutofit fontScale="90000"/>
          </a:bodyPr>
          <a:lstStyle/>
          <a:p>
            <a:r>
              <a:rPr lang="de-DE" dirty="0" err="1"/>
              <a:t>hMSC</a:t>
            </a:r>
            <a:r>
              <a:rPr lang="de-DE" dirty="0"/>
              <a:t> </a:t>
            </a:r>
          </a:p>
        </p:txBody>
      </p:sp>
      <p:pic>
        <p:nvPicPr>
          <p:cNvPr id="4" name="Inhaltsplatzhalter 3">
            <a:extLst>
              <a:ext uri="{FF2B5EF4-FFF2-40B4-BE49-F238E27FC236}">
                <a16:creationId xmlns:a16="http://schemas.microsoft.com/office/drawing/2014/main" id="{224E46D0-297C-40B9-870F-390EB6CC9193}"/>
              </a:ext>
            </a:extLst>
          </p:cNvPr>
          <p:cNvPicPr>
            <a:picLocks noGrp="1"/>
          </p:cNvPicPr>
          <p:nvPr>
            <p:ph idx="1"/>
          </p:nvPr>
        </p:nvPicPr>
        <p:blipFill>
          <a:blip r:embed="rId2">
            <a:extLst>
              <a:ext uri="{28A0092B-C50C-407E-A947-70E740481C1C}">
                <a14:useLocalDpi xmlns:a14="http://schemas.microsoft.com/office/drawing/2010/main" val="0"/>
              </a:ext>
            </a:extLst>
          </a:blip>
          <a:stretch>
            <a:fillRect/>
          </a:stretch>
        </p:blipFill>
        <p:spPr>
          <a:xfrm>
            <a:off x="3462156" y="365125"/>
            <a:ext cx="4076407" cy="6231119"/>
          </a:xfrm>
          <a:prstGeom prst="rect">
            <a:avLst/>
          </a:prstGeom>
        </p:spPr>
      </p:pic>
    </p:spTree>
    <p:extLst>
      <p:ext uri="{BB962C8B-B14F-4D97-AF65-F5344CB8AC3E}">
        <p14:creationId xmlns:p14="http://schemas.microsoft.com/office/powerpoint/2010/main" val="12181645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426DEDB-B2D7-48E1-8E6D-3B071B11D49C}"/>
              </a:ext>
            </a:extLst>
          </p:cNvPr>
          <p:cNvSpPr>
            <a:spLocks noGrp="1"/>
          </p:cNvSpPr>
          <p:nvPr>
            <p:ph type="title"/>
          </p:nvPr>
        </p:nvSpPr>
        <p:spPr/>
        <p:txBody>
          <a:bodyPr/>
          <a:lstStyle/>
          <a:p>
            <a:r>
              <a:rPr lang="de-DE" dirty="0"/>
              <a:t>Userstory 2.22</a:t>
            </a:r>
          </a:p>
        </p:txBody>
      </p:sp>
      <p:graphicFrame>
        <p:nvGraphicFramePr>
          <p:cNvPr id="4" name="Inhaltsplatzhalter 3">
            <a:extLst>
              <a:ext uri="{FF2B5EF4-FFF2-40B4-BE49-F238E27FC236}">
                <a16:creationId xmlns:a16="http://schemas.microsoft.com/office/drawing/2014/main" id="{A1F3554D-19CE-4EAA-9598-4C1B267D938E}"/>
              </a:ext>
            </a:extLst>
          </p:cNvPr>
          <p:cNvGraphicFramePr>
            <a:graphicFrameLocks noGrp="1"/>
          </p:cNvGraphicFramePr>
          <p:nvPr>
            <p:ph idx="1"/>
            <p:extLst>
              <p:ext uri="{D42A27DB-BD31-4B8C-83A1-F6EECF244321}">
                <p14:modId xmlns:p14="http://schemas.microsoft.com/office/powerpoint/2010/main" val="2692587008"/>
              </p:ext>
            </p:extLst>
          </p:nvPr>
        </p:nvGraphicFramePr>
        <p:xfrm>
          <a:off x="838200" y="1825625"/>
          <a:ext cx="10515600" cy="3139440"/>
        </p:xfrm>
        <a:graphic>
          <a:graphicData uri="http://schemas.openxmlformats.org/drawingml/2006/table">
            <a:tbl>
              <a:tblPr firstRow="1" bandRow="1">
                <a:tableStyleId>{5940675A-B579-460E-94D1-54222C63F5DA}</a:tableStyleId>
              </a:tblPr>
              <a:tblGrid>
                <a:gridCol w="3753971">
                  <a:extLst>
                    <a:ext uri="{9D8B030D-6E8A-4147-A177-3AD203B41FA5}">
                      <a16:colId xmlns:a16="http://schemas.microsoft.com/office/drawing/2014/main" val="2735451652"/>
                    </a:ext>
                  </a:extLst>
                </a:gridCol>
                <a:gridCol w="6761629">
                  <a:extLst>
                    <a:ext uri="{9D8B030D-6E8A-4147-A177-3AD203B41FA5}">
                      <a16:colId xmlns:a16="http://schemas.microsoft.com/office/drawing/2014/main" val="3680518246"/>
                    </a:ext>
                  </a:extLst>
                </a:gridCol>
              </a:tblGrid>
              <a:tr h="370840">
                <a:tc>
                  <a:txBody>
                    <a:bodyPr/>
                    <a:lstStyle/>
                    <a:p>
                      <a:r>
                        <a:rPr lang="de-DE" dirty="0"/>
                        <a:t>User Story-ID</a:t>
                      </a:r>
                    </a:p>
                  </a:txBody>
                  <a:tcPr>
                    <a:solidFill>
                      <a:schemeClr val="bg2">
                        <a:lumMod val="50000"/>
                      </a:schemeClr>
                    </a:solidFill>
                  </a:tcPr>
                </a:tc>
                <a:tc>
                  <a:txBody>
                    <a:bodyPr/>
                    <a:lstStyle/>
                    <a:p>
                      <a:r>
                        <a:rPr lang="de-DE" dirty="0"/>
                        <a:t>2.22</a:t>
                      </a:r>
                    </a:p>
                  </a:txBody>
                  <a:tcPr/>
                </a:tc>
                <a:extLst>
                  <a:ext uri="{0D108BD9-81ED-4DB2-BD59-A6C34878D82A}">
                    <a16:rowId xmlns:a16="http://schemas.microsoft.com/office/drawing/2014/main" val="3841410047"/>
                  </a:ext>
                </a:extLst>
              </a:tr>
              <a:tr h="370840">
                <a:tc>
                  <a:txBody>
                    <a:bodyPr/>
                    <a:lstStyle/>
                    <a:p>
                      <a:r>
                        <a:rPr lang="de-DE" dirty="0"/>
                        <a:t>Userstory Beschreibung</a:t>
                      </a:r>
                    </a:p>
                  </a:txBody>
                  <a:tcPr>
                    <a:solidFill>
                      <a:schemeClr val="bg2">
                        <a:lumMod val="50000"/>
                      </a:schemeClr>
                    </a:solidFill>
                  </a:tcPr>
                </a:tc>
                <a:tc>
                  <a:txBody>
                    <a:bodyPr/>
                    <a:lstStyle/>
                    <a:p>
                      <a:r>
                        <a:rPr lang="de-DE" dirty="0"/>
                        <a:t>Als Nutzer möchte ich bei jeder laufenden Abstimmung mit Zustimmen oder Widersprechen abstimmen, um meine Stellung dazu zu äußern.</a:t>
                      </a:r>
                    </a:p>
                  </a:txBody>
                  <a:tcPr/>
                </a:tc>
                <a:extLst>
                  <a:ext uri="{0D108BD9-81ED-4DB2-BD59-A6C34878D82A}">
                    <a16:rowId xmlns:a16="http://schemas.microsoft.com/office/drawing/2014/main" val="3680065446"/>
                  </a:ext>
                </a:extLst>
              </a:tr>
              <a:tr h="370840">
                <a:tc>
                  <a:txBody>
                    <a:bodyPr/>
                    <a:lstStyle/>
                    <a:p>
                      <a:r>
                        <a:rPr lang="de-DE" dirty="0"/>
                        <a:t>Geschätzter Realisierungsaufwand</a:t>
                      </a:r>
                    </a:p>
                  </a:txBody>
                  <a:tcPr>
                    <a:solidFill>
                      <a:schemeClr val="bg2">
                        <a:lumMod val="50000"/>
                      </a:schemeClr>
                    </a:solidFill>
                  </a:tcPr>
                </a:tc>
                <a:tc>
                  <a:txBody>
                    <a:bodyPr/>
                    <a:lstStyle/>
                    <a:p>
                      <a:r>
                        <a:rPr lang="de-DE" dirty="0"/>
                        <a:t>Mittel</a:t>
                      </a:r>
                    </a:p>
                  </a:txBody>
                  <a:tcPr/>
                </a:tc>
                <a:extLst>
                  <a:ext uri="{0D108BD9-81ED-4DB2-BD59-A6C34878D82A}">
                    <a16:rowId xmlns:a16="http://schemas.microsoft.com/office/drawing/2014/main" val="1776515060"/>
                  </a:ext>
                </a:extLst>
              </a:tr>
              <a:tr h="370840">
                <a:tc>
                  <a:txBody>
                    <a:bodyPr/>
                    <a:lstStyle/>
                    <a:p>
                      <a:r>
                        <a:rPr lang="de-DE" dirty="0"/>
                        <a:t>Priorität</a:t>
                      </a:r>
                    </a:p>
                  </a:txBody>
                  <a:tcPr>
                    <a:solidFill>
                      <a:schemeClr val="bg2">
                        <a:lumMod val="50000"/>
                      </a:schemeClr>
                    </a:solidFill>
                  </a:tcPr>
                </a:tc>
                <a:tc>
                  <a:txBody>
                    <a:bodyPr/>
                    <a:lstStyle/>
                    <a:p>
                      <a:r>
                        <a:rPr lang="de-DE" dirty="0"/>
                        <a:t>Wichtig</a:t>
                      </a:r>
                    </a:p>
                  </a:txBody>
                  <a:tcPr/>
                </a:tc>
                <a:extLst>
                  <a:ext uri="{0D108BD9-81ED-4DB2-BD59-A6C34878D82A}">
                    <a16:rowId xmlns:a16="http://schemas.microsoft.com/office/drawing/2014/main" val="251624327"/>
                  </a:ext>
                </a:extLst>
              </a:tr>
              <a:tr h="370840">
                <a:tc>
                  <a:txBody>
                    <a:bodyPr/>
                    <a:lstStyle/>
                    <a:p>
                      <a:r>
                        <a:rPr lang="de-DE" dirty="0"/>
                        <a:t>Autor(en)</a:t>
                      </a:r>
                    </a:p>
                  </a:txBody>
                  <a:tcPr>
                    <a:solidFill>
                      <a:schemeClr val="bg2">
                        <a:lumMod val="50000"/>
                      </a:schemeClr>
                    </a:solidFill>
                  </a:tcPr>
                </a:tc>
                <a:tc>
                  <a:txBody>
                    <a:bodyPr/>
                    <a:lstStyle/>
                    <a:p>
                      <a:r>
                        <a:rPr lang="de-DE" dirty="0"/>
                        <a:t>Victoria</a:t>
                      </a:r>
                    </a:p>
                  </a:txBody>
                  <a:tcPr/>
                </a:tc>
                <a:extLst>
                  <a:ext uri="{0D108BD9-81ED-4DB2-BD59-A6C34878D82A}">
                    <a16:rowId xmlns:a16="http://schemas.microsoft.com/office/drawing/2014/main" val="3872020127"/>
                  </a:ext>
                </a:extLst>
              </a:tr>
              <a:tr h="370840">
                <a:tc>
                  <a:txBody>
                    <a:bodyPr/>
                    <a:lstStyle/>
                    <a:p>
                      <a:r>
                        <a:rPr lang="de-DE" dirty="0"/>
                        <a:t>Abhängigkeit zu anderen User Stories</a:t>
                      </a:r>
                    </a:p>
                  </a:txBody>
                  <a:tcPr>
                    <a:solidFill>
                      <a:schemeClr val="bg2">
                        <a:lumMod val="50000"/>
                      </a:schemeClr>
                    </a:solidFill>
                  </a:tcPr>
                </a:tc>
                <a:tc>
                  <a:txBody>
                    <a:bodyPr/>
                    <a:lstStyle/>
                    <a:p>
                      <a:r>
                        <a:rPr lang="de-DE" dirty="0"/>
                        <a:t>2.3</a:t>
                      </a:r>
                    </a:p>
                  </a:txBody>
                  <a:tcPr/>
                </a:tc>
                <a:extLst>
                  <a:ext uri="{0D108BD9-81ED-4DB2-BD59-A6C34878D82A}">
                    <a16:rowId xmlns:a16="http://schemas.microsoft.com/office/drawing/2014/main" val="355592239"/>
                  </a:ext>
                </a:extLst>
              </a:tr>
              <a:tr h="370840">
                <a:tc>
                  <a:txBody>
                    <a:bodyPr/>
                    <a:lstStyle/>
                    <a:p>
                      <a:r>
                        <a:rPr lang="de-DE" dirty="0"/>
                        <a:t>Zugehörige Szenarien</a:t>
                      </a:r>
                    </a:p>
                  </a:txBody>
                  <a:tcPr>
                    <a:solidFill>
                      <a:schemeClr val="bg2">
                        <a:lumMod val="50000"/>
                      </a:schemeClr>
                    </a:solidFill>
                  </a:tcPr>
                </a:tc>
                <a:tc>
                  <a:txBody>
                    <a:bodyPr/>
                    <a:lstStyle/>
                    <a:p>
                      <a:r>
                        <a:rPr lang="de-DE" dirty="0"/>
                        <a:t>bMSC-2.9</a:t>
                      </a:r>
                    </a:p>
                  </a:txBody>
                  <a:tcPr/>
                </a:tc>
                <a:extLst>
                  <a:ext uri="{0D108BD9-81ED-4DB2-BD59-A6C34878D82A}">
                    <a16:rowId xmlns:a16="http://schemas.microsoft.com/office/drawing/2014/main" val="4139492253"/>
                  </a:ext>
                </a:extLst>
              </a:tr>
            </a:tbl>
          </a:graphicData>
        </a:graphic>
      </p:graphicFrame>
    </p:spTree>
    <p:extLst>
      <p:ext uri="{BB962C8B-B14F-4D97-AF65-F5344CB8AC3E}">
        <p14:creationId xmlns:p14="http://schemas.microsoft.com/office/powerpoint/2010/main" val="30544271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759254A-AAF4-4D15-9534-5FAEDD47182F}"/>
              </a:ext>
            </a:extLst>
          </p:cNvPr>
          <p:cNvSpPr>
            <a:spLocks noGrp="1"/>
          </p:cNvSpPr>
          <p:nvPr>
            <p:ph type="title"/>
          </p:nvPr>
        </p:nvSpPr>
        <p:spPr/>
        <p:txBody>
          <a:bodyPr/>
          <a:lstStyle/>
          <a:p>
            <a:r>
              <a:rPr lang="de-DE" dirty="0" err="1"/>
              <a:t>bMSC</a:t>
            </a:r>
            <a:r>
              <a:rPr lang="de-DE" dirty="0"/>
              <a:t> 2.9</a:t>
            </a:r>
          </a:p>
        </p:txBody>
      </p:sp>
      <p:pic>
        <p:nvPicPr>
          <p:cNvPr id="4" name="Inhaltsplatzhalter 3" descr="C:\Users\Tuser\AppData\Local\Microsoft\Windows\INetCache\Content.Word\Abstimmung.png">
            <a:extLst>
              <a:ext uri="{FF2B5EF4-FFF2-40B4-BE49-F238E27FC236}">
                <a16:creationId xmlns:a16="http://schemas.microsoft.com/office/drawing/2014/main" id="{897BF8D7-38A5-4481-AED2-D132D3B98BF1}"/>
              </a:ext>
            </a:extLst>
          </p:cNvPr>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a:xfrm>
            <a:off x="3113148" y="635194"/>
            <a:ext cx="4262553" cy="6079712"/>
          </a:xfrm>
          <a:prstGeom prst="rect">
            <a:avLst/>
          </a:prstGeom>
          <a:noFill/>
          <a:ln>
            <a:noFill/>
          </a:ln>
        </p:spPr>
      </p:pic>
    </p:spTree>
    <p:extLst>
      <p:ext uri="{BB962C8B-B14F-4D97-AF65-F5344CB8AC3E}">
        <p14:creationId xmlns:p14="http://schemas.microsoft.com/office/powerpoint/2010/main" val="42586868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B9C1FC8-C5EA-410C-8080-00E3325D9CB7}"/>
              </a:ext>
            </a:extLst>
          </p:cNvPr>
          <p:cNvSpPr>
            <a:spLocks noGrp="1"/>
          </p:cNvSpPr>
          <p:nvPr>
            <p:ph type="title"/>
          </p:nvPr>
        </p:nvSpPr>
        <p:spPr/>
        <p:txBody>
          <a:bodyPr/>
          <a:lstStyle/>
          <a:p>
            <a:r>
              <a:rPr lang="de-DE" dirty="0"/>
              <a:t>User Story 3.5</a:t>
            </a:r>
          </a:p>
        </p:txBody>
      </p:sp>
      <p:graphicFrame>
        <p:nvGraphicFramePr>
          <p:cNvPr id="4" name="Inhaltsplatzhalter 3">
            <a:extLst>
              <a:ext uri="{FF2B5EF4-FFF2-40B4-BE49-F238E27FC236}">
                <a16:creationId xmlns:a16="http://schemas.microsoft.com/office/drawing/2014/main" id="{A7F9875E-C317-4524-AD59-3A45F444A217}"/>
              </a:ext>
            </a:extLst>
          </p:cNvPr>
          <p:cNvGraphicFramePr>
            <a:graphicFrameLocks noGrp="1"/>
          </p:cNvGraphicFramePr>
          <p:nvPr>
            <p:ph idx="1"/>
            <p:extLst>
              <p:ext uri="{D42A27DB-BD31-4B8C-83A1-F6EECF244321}">
                <p14:modId xmlns:p14="http://schemas.microsoft.com/office/powerpoint/2010/main" val="628465482"/>
              </p:ext>
            </p:extLst>
          </p:nvPr>
        </p:nvGraphicFramePr>
        <p:xfrm>
          <a:off x="838200" y="1832349"/>
          <a:ext cx="10515600" cy="3403600"/>
        </p:xfrm>
        <a:graphic>
          <a:graphicData uri="http://schemas.openxmlformats.org/drawingml/2006/table">
            <a:tbl>
              <a:tblPr firstRow="1" bandRow="1">
                <a:tableStyleId>{5940675A-B579-460E-94D1-54222C63F5DA}</a:tableStyleId>
              </a:tblPr>
              <a:tblGrid>
                <a:gridCol w="3310218">
                  <a:extLst>
                    <a:ext uri="{9D8B030D-6E8A-4147-A177-3AD203B41FA5}">
                      <a16:colId xmlns:a16="http://schemas.microsoft.com/office/drawing/2014/main" val="1595676829"/>
                    </a:ext>
                  </a:extLst>
                </a:gridCol>
                <a:gridCol w="7205382">
                  <a:extLst>
                    <a:ext uri="{9D8B030D-6E8A-4147-A177-3AD203B41FA5}">
                      <a16:colId xmlns:a16="http://schemas.microsoft.com/office/drawing/2014/main" val="809583936"/>
                    </a:ext>
                  </a:extLst>
                </a:gridCol>
              </a:tblGrid>
              <a:tr h="370840">
                <a:tc>
                  <a:txBody>
                    <a:bodyPr/>
                    <a:lstStyle/>
                    <a:p>
                      <a:r>
                        <a:rPr lang="de-DE" dirty="0"/>
                        <a:t>User Story-ID</a:t>
                      </a:r>
                    </a:p>
                  </a:txBody>
                  <a:tcPr>
                    <a:solidFill>
                      <a:schemeClr val="bg2">
                        <a:lumMod val="50000"/>
                      </a:schemeClr>
                    </a:solidFill>
                  </a:tcPr>
                </a:tc>
                <a:tc>
                  <a:txBody>
                    <a:bodyPr/>
                    <a:lstStyle/>
                    <a:p>
                      <a:r>
                        <a:rPr lang="de-DE" dirty="0"/>
                        <a:t>3.5</a:t>
                      </a:r>
                    </a:p>
                  </a:txBody>
                  <a:tcPr/>
                </a:tc>
                <a:extLst>
                  <a:ext uri="{0D108BD9-81ED-4DB2-BD59-A6C34878D82A}">
                    <a16:rowId xmlns:a16="http://schemas.microsoft.com/office/drawing/2014/main" val="360143231"/>
                  </a:ext>
                </a:extLst>
              </a:tr>
              <a:tr h="370840">
                <a:tc>
                  <a:txBody>
                    <a:bodyPr/>
                    <a:lstStyle/>
                    <a:p>
                      <a:r>
                        <a:rPr lang="de-DE" dirty="0"/>
                        <a:t>Userstory Beschreibung</a:t>
                      </a:r>
                    </a:p>
                  </a:txBody>
                  <a:tcPr>
                    <a:solidFill>
                      <a:schemeClr val="bg2">
                        <a:lumMod val="50000"/>
                      </a:schemeClr>
                    </a:solidFill>
                  </a:tcPr>
                </a:tc>
                <a:tc>
                  <a:txBody>
                    <a:bodyPr/>
                    <a:lstStyle/>
                    <a:p>
                      <a:r>
                        <a:rPr lang="de-DE" dirty="0"/>
                        <a:t>Als Teamleiter möchte ich erstellte Tasks vor der Freigabe genehmigen müssen, damit keine Aufgaben doppelt in die Listen eingetragen werden.</a:t>
                      </a:r>
                    </a:p>
                  </a:txBody>
                  <a:tcPr/>
                </a:tc>
                <a:extLst>
                  <a:ext uri="{0D108BD9-81ED-4DB2-BD59-A6C34878D82A}">
                    <a16:rowId xmlns:a16="http://schemas.microsoft.com/office/drawing/2014/main" val="78978790"/>
                  </a:ext>
                </a:extLst>
              </a:tr>
              <a:tr h="370840">
                <a:tc>
                  <a:txBody>
                    <a:bodyPr/>
                    <a:lstStyle/>
                    <a:p>
                      <a:r>
                        <a:rPr lang="de-DE" dirty="0"/>
                        <a:t>Geschätzter Realisierungsaufwand</a:t>
                      </a:r>
                    </a:p>
                  </a:txBody>
                  <a:tcPr>
                    <a:solidFill>
                      <a:schemeClr val="bg2">
                        <a:lumMod val="50000"/>
                      </a:schemeClr>
                    </a:solidFill>
                  </a:tcPr>
                </a:tc>
                <a:tc>
                  <a:txBody>
                    <a:bodyPr/>
                    <a:lstStyle/>
                    <a:p>
                      <a:r>
                        <a:rPr lang="de-DE" dirty="0"/>
                        <a:t>Mittel</a:t>
                      </a:r>
                    </a:p>
                  </a:txBody>
                  <a:tcPr/>
                </a:tc>
                <a:extLst>
                  <a:ext uri="{0D108BD9-81ED-4DB2-BD59-A6C34878D82A}">
                    <a16:rowId xmlns:a16="http://schemas.microsoft.com/office/drawing/2014/main" val="3613596968"/>
                  </a:ext>
                </a:extLst>
              </a:tr>
              <a:tr h="370840">
                <a:tc>
                  <a:txBody>
                    <a:bodyPr/>
                    <a:lstStyle/>
                    <a:p>
                      <a:r>
                        <a:rPr lang="de-DE" dirty="0"/>
                        <a:t>Priorität</a:t>
                      </a:r>
                    </a:p>
                  </a:txBody>
                  <a:tcPr>
                    <a:solidFill>
                      <a:schemeClr val="bg2">
                        <a:lumMod val="50000"/>
                      </a:schemeClr>
                    </a:solidFill>
                  </a:tcPr>
                </a:tc>
                <a:tc>
                  <a:txBody>
                    <a:bodyPr/>
                    <a:lstStyle/>
                    <a:p>
                      <a:r>
                        <a:rPr lang="de-DE" dirty="0"/>
                        <a:t>Mittel</a:t>
                      </a:r>
                    </a:p>
                  </a:txBody>
                  <a:tcPr/>
                </a:tc>
                <a:extLst>
                  <a:ext uri="{0D108BD9-81ED-4DB2-BD59-A6C34878D82A}">
                    <a16:rowId xmlns:a16="http://schemas.microsoft.com/office/drawing/2014/main" val="4009258327"/>
                  </a:ext>
                </a:extLst>
              </a:tr>
              <a:tr h="370840">
                <a:tc>
                  <a:txBody>
                    <a:bodyPr/>
                    <a:lstStyle/>
                    <a:p>
                      <a:r>
                        <a:rPr lang="de-DE" dirty="0"/>
                        <a:t>Autor(en)</a:t>
                      </a:r>
                    </a:p>
                  </a:txBody>
                  <a:tcPr>
                    <a:solidFill>
                      <a:schemeClr val="bg2">
                        <a:lumMod val="50000"/>
                      </a:schemeClr>
                    </a:solidFill>
                  </a:tcPr>
                </a:tc>
                <a:tc>
                  <a:txBody>
                    <a:bodyPr/>
                    <a:lstStyle/>
                    <a:p>
                      <a:r>
                        <a:rPr lang="de-DE" dirty="0"/>
                        <a:t>Tuan</a:t>
                      </a:r>
                    </a:p>
                  </a:txBody>
                  <a:tcPr/>
                </a:tc>
                <a:extLst>
                  <a:ext uri="{0D108BD9-81ED-4DB2-BD59-A6C34878D82A}">
                    <a16:rowId xmlns:a16="http://schemas.microsoft.com/office/drawing/2014/main" val="661579993"/>
                  </a:ext>
                </a:extLst>
              </a:tr>
              <a:tr h="370840">
                <a:tc>
                  <a:txBody>
                    <a:bodyPr/>
                    <a:lstStyle/>
                    <a:p>
                      <a:r>
                        <a:rPr lang="de-DE" dirty="0"/>
                        <a:t>Abhängigkeit zu anderen User Stories</a:t>
                      </a:r>
                    </a:p>
                  </a:txBody>
                  <a:tcPr>
                    <a:solidFill>
                      <a:schemeClr val="bg2">
                        <a:lumMod val="50000"/>
                      </a:schemeClr>
                    </a:solidFill>
                  </a:tcPr>
                </a:tc>
                <a:tc>
                  <a:txBody>
                    <a:bodyPr/>
                    <a:lstStyle/>
                    <a:p>
                      <a:endParaRPr lang="de-DE" dirty="0"/>
                    </a:p>
                  </a:txBody>
                  <a:tcPr/>
                </a:tc>
                <a:extLst>
                  <a:ext uri="{0D108BD9-81ED-4DB2-BD59-A6C34878D82A}">
                    <a16:rowId xmlns:a16="http://schemas.microsoft.com/office/drawing/2014/main" val="1956298940"/>
                  </a:ext>
                </a:extLst>
              </a:tr>
              <a:tr h="370840">
                <a:tc>
                  <a:txBody>
                    <a:bodyPr/>
                    <a:lstStyle/>
                    <a:p>
                      <a:r>
                        <a:rPr lang="de-DE" dirty="0"/>
                        <a:t>Zugehörige Szenarien</a:t>
                      </a:r>
                    </a:p>
                  </a:txBody>
                  <a:tcPr>
                    <a:solidFill>
                      <a:schemeClr val="bg2">
                        <a:lumMod val="50000"/>
                      </a:schemeClr>
                    </a:solidFill>
                  </a:tcPr>
                </a:tc>
                <a:tc>
                  <a:txBody>
                    <a:bodyPr/>
                    <a:lstStyle/>
                    <a:p>
                      <a:r>
                        <a:rPr lang="de-DE" dirty="0"/>
                        <a:t>bMSC-3.7</a:t>
                      </a:r>
                    </a:p>
                  </a:txBody>
                  <a:tcPr/>
                </a:tc>
                <a:extLst>
                  <a:ext uri="{0D108BD9-81ED-4DB2-BD59-A6C34878D82A}">
                    <a16:rowId xmlns:a16="http://schemas.microsoft.com/office/drawing/2014/main" val="3537036710"/>
                  </a:ext>
                </a:extLst>
              </a:tr>
            </a:tbl>
          </a:graphicData>
        </a:graphic>
      </p:graphicFrame>
    </p:spTree>
    <p:extLst>
      <p:ext uri="{BB962C8B-B14F-4D97-AF65-F5344CB8AC3E}">
        <p14:creationId xmlns:p14="http://schemas.microsoft.com/office/powerpoint/2010/main" val="37471525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184860E-2E26-48C1-B225-EE8C9940189C}"/>
              </a:ext>
            </a:extLst>
          </p:cNvPr>
          <p:cNvSpPr>
            <a:spLocks noGrp="1"/>
          </p:cNvSpPr>
          <p:nvPr>
            <p:ph type="title"/>
          </p:nvPr>
        </p:nvSpPr>
        <p:spPr/>
        <p:txBody>
          <a:bodyPr/>
          <a:lstStyle/>
          <a:p>
            <a:r>
              <a:rPr lang="de-DE" dirty="0" err="1"/>
              <a:t>bMSC</a:t>
            </a:r>
            <a:r>
              <a:rPr lang="de-DE" dirty="0"/>
              <a:t> 3.7</a:t>
            </a:r>
          </a:p>
        </p:txBody>
      </p:sp>
      <p:pic>
        <p:nvPicPr>
          <p:cNvPr id="4" name="Inhaltsplatzhalter 3">
            <a:extLst>
              <a:ext uri="{FF2B5EF4-FFF2-40B4-BE49-F238E27FC236}">
                <a16:creationId xmlns:a16="http://schemas.microsoft.com/office/drawing/2014/main" id="{AE910972-0077-4FC1-ADD7-59BE47C1973A}"/>
              </a:ext>
            </a:extLst>
          </p:cNvPr>
          <p:cNvPicPr>
            <a:picLocks noGrp="1"/>
          </p:cNvPicPr>
          <p:nvPr>
            <p:ph idx="1"/>
          </p:nvPr>
        </p:nvPicPr>
        <p:blipFill>
          <a:blip r:embed="rId2">
            <a:extLst>
              <a:ext uri="{28A0092B-C50C-407E-A947-70E740481C1C}">
                <a14:useLocalDpi xmlns:a14="http://schemas.microsoft.com/office/drawing/2010/main" val="0"/>
              </a:ext>
            </a:extLst>
          </a:blip>
          <a:stretch>
            <a:fillRect/>
          </a:stretch>
        </p:blipFill>
        <p:spPr>
          <a:xfrm>
            <a:off x="3633016" y="568215"/>
            <a:ext cx="5527000" cy="5534789"/>
          </a:xfrm>
          <a:prstGeom prst="rect">
            <a:avLst/>
          </a:prstGeom>
        </p:spPr>
      </p:pic>
    </p:spTree>
    <p:extLst>
      <p:ext uri="{BB962C8B-B14F-4D97-AF65-F5344CB8AC3E}">
        <p14:creationId xmlns:p14="http://schemas.microsoft.com/office/powerpoint/2010/main" val="38249884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A19C976-475A-4E09-B78B-DF38CB04FFCC}"/>
              </a:ext>
            </a:extLst>
          </p:cNvPr>
          <p:cNvSpPr>
            <a:spLocks noGrp="1"/>
          </p:cNvSpPr>
          <p:nvPr>
            <p:ph type="title"/>
          </p:nvPr>
        </p:nvSpPr>
        <p:spPr/>
        <p:txBody>
          <a:bodyPr/>
          <a:lstStyle/>
          <a:p>
            <a:r>
              <a:rPr lang="de-DE" dirty="0"/>
              <a:t>User Story 2.1</a:t>
            </a:r>
          </a:p>
        </p:txBody>
      </p:sp>
      <p:graphicFrame>
        <p:nvGraphicFramePr>
          <p:cNvPr id="4" name="Inhaltsplatzhalter 3">
            <a:extLst>
              <a:ext uri="{FF2B5EF4-FFF2-40B4-BE49-F238E27FC236}">
                <a16:creationId xmlns:a16="http://schemas.microsoft.com/office/drawing/2014/main" id="{6964CA8B-1ED9-4889-A4E7-134039ED47E6}"/>
              </a:ext>
            </a:extLst>
          </p:cNvPr>
          <p:cNvGraphicFramePr>
            <a:graphicFrameLocks noGrp="1"/>
          </p:cNvGraphicFramePr>
          <p:nvPr>
            <p:ph idx="1"/>
            <p:extLst>
              <p:ext uri="{D42A27DB-BD31-4B8C-83A1-F6EECF244321}">
                <p14:modId xmlns:p14="http://schemas.microsoft.com/office/powerpoint/2010/main" val="519346528"/>
              </p:ext>
            </p:extLst>
          </p:nvPr>
        </p:nvGraphicFramePr>
        <p:xfrm>
          <a:off x="838200" y="1825625"/>
          <a:ext cx="10515600" cy="3139440"/>
        </p:xfrm>
        <a:graphic>
          <a:graphicData uri="http://schemas.openxmlformats.org/drawingml/2006/table">
            <a:tbl>
              <a:tblPr firstRow="1" bandRow="1">
                <a:tableStyleId>{5940675A-B579-460E-94D1-54222C63F5DA}</a:tableStyleId>
              </a:tblPr>
              <a:tblGrid>
                <a:gridCol w="3680012">
                  <a:extLst>
                    <a:ext uri="{9D8B030D-6E8A-4147-A177-3AD203B41FA5}">
                      <a16:colId xmlns:a16="http://schemas.microsoft.com/office/drawing/2014/main" val="3133233148"/>
                    </a:ext>
                  </a:extLst>
                </a:gridCol>
                <a:gridCol w="6835588">
                  <a:extLst>
                    <a:ext uri="{9D8B030D-6E8A-4147-A177-3AD203B41FA5}">
                      <a16:colId xmlns:a16="http://schemas.microsoft.com/office/drawing/2014/main" val="400281779"/>
                    </a:ext>
                  </a:extLst>
                </a:gridCol>
              </a:tblGrid>
              <a:tr h="370840">
                <a:tc>
                  <a:txBody>
                    <a:bodyPr/>
                    <a:lstStyle/>
                    <a:p>
                      <a:r>
                        <a:rPr lang="de-DE" dirty="0"/>
                        <a:t>User Story-ID</a:t>
                      </a:r>
                    </a:p>
                  </a:txBody>
                  <a:tcPr>
                    <a:solidFill>
                      <a:schemeClr val="bg2">
                        <a:lumMod val="50000"/>
                      </a:schemeClr>
                    </a:solidFill>
                  </a:tcPr>
                </a:tc>
                <a:tc>
                  <a:txBody>
                    <a:bodyPr/>
                    <a:lstStyle/>
                    <a:p>
                      <a:r>
                        <a:rPr lang="de-DE" dirty="0"/>
                        <a:t>2.1</a:t>
                      </a:r>
                    </a:p>
                  </a:txBody>
                  <a:tcPr/>
                </a:tc>
                <a:extLst>
                  <a:ext uri="{0D108BD9-81ED-4DB2-BD59-A6C34878D82A}">
                    <a16:rowId xmlns:a16="http://schemas.microsoft.com/office/drawing/2014/main" val="2574366253"/>
                  </a:ext>
                </a:extLst>
              </a:tr>
              <a:tr h="370840">
                <a:tc>
                  <a:txBody>
                    <a:bodyPr/>
                    <a:lstStyle/>
                    <a:p>
                      <a:r>
                        <a:rPr lang="de-DE" dirty="0"/>
                        <a:t>Userstory Beschreibung</a:t>
                      </a:r>
                    </a:p>
                  </a:txBody>
                  <a:tcPr>
                    <a:solidFill>
                      <a:schemeClr val="bg2">
                        <a:lumMod val="50000"/>
                      </a:schemeClr>
                    </a:solidFill>
                  </a:tcPr>
                </a:tc>
                <a:tc>
                  <a:txBody>
                    <a:bodyPr/>
                    <a:lstStyle/>
                    <a:p>
                      <a:r>
                        <a:rPr lang="de-DE" dirty="0"/>
                        <a:t>Als Nutzer möchte ich nur Nachrichten aus einer Gruppe lesen, damit ich keine fremden, für mich nicht notwendige, Nachrichten lesen brauche.</a:t>
                      </a:r>
                    </a:p>
                  </a:txBody>
                  <a:tcPr/>
                </a:tc>
                <a:extLst>
                  <a:ext uri="{0D108BD9-81ED-4DB2-BD59-A6C34878D82A}">
                    <a16:rowId xmlns:a16="http://schemas.microsoft.com/office/drawing/2014/main" val="1465634508"/>
                  </a:ext>
                </a:extLst>
              </a:tr>
              <a:tr h="370840">
                <a:tc>
                  <a:txBody>
                    <a:bodyPr/>
                    <a:lstStyle/>
                    <a:p>
                      <a:r>
                        <a:rPr lang="de-DE" dirty="0"/>
                        <a:t>Geschätzter Realisierungsaufwand</a:t>
                      </a:r>
                    </a:p>
                  </a:txBody>
                  <a:tcPr>
                    <a:solidFill>
                      <a:schemeClr val="bg2">
                        <a:lumMod val="50000"/>
                      </a:schemeClr>
                    </a:solidFill>
                  </a:tcPr>
                </a:tc>
                <a:tc>
                  <a:txBody>
                    <a:bodyPr/>
                    <a:lstStyle/>
                    <a:p>
                      <a:r>
                        <a:rPr lang="de-DE" dirty="0"/>
                        <a:t>Gering</a:t>
                      </a:r>
                    </a:p>
                  </a:txBody>
                  <a:tcPr/>
                </a:tc>
                <a:extLst>
                  <a:ext uri="{0D108BD9-81ED-4DB2-BD59-A6C34878D82A}">
                    <a16:rowId xmlns:a16="http://schemas.microsoft.com/office/drawing/2014/main" val="3387920550"/>
                  </a:ext>
                </a:extLst>
              </a:tr>
              <a:tr h="370840">
                <a:tc>
                  <a:txBody>
                    <a:bodyPr/>
                    <a:lstStyle/>
                    <a:p>
                      <a:r>
                        <a:rPr lang="de-DE" dirty="0"/>
                        <a:t>Priorität</a:t>
                      </a:r>
                    </a:p>
                  </a:txBody>
                  <a:tcPr>
                    <a:solidFill>
                      <a:schemeClr val="bg2">
                        <a:lumMod val="50000"/>
                      </a:schemeClr>
                    </a:solidFill>
                  </a:tcPr>
                </a:tc>
                <a:tc>
                  <a:txBody>
                    <a:bodyPr/>
                    <a:lstStyle/>
                    <a:p>
                      <a:r>
                        <a:rPr lang="de-DE" dirty="0"/>
                        <a:t>Eher wichtig</a:t>
                      </a:r>
                    </a:p>
                  </a:txBody>
                  <a:tcPr/>
                </a:tc>
                <a:extLst>
                  <a:ext uri="{0D108BD9-81ED-4DB2-BD59-A6C34878D82A}">
                    <a16:rowId xmlns:a16="http://schemas.microsoft.com/office/drawing/2014/main" val="594887476"/>
                  </a:ext>
                </a:extLst>
              </a:tr>
              <a:tr h="370840">
                <a:tc>
                  <a:txBody>
                    <a:bodyPr/>
                    <a:lstStyle/>
                    <a:p>
                      <a:r>
                        <a:rPr lang="de-DE" dirty="0"/>
                        <a:t>Autor(en)</a:t>
                      </a:r>
                    </a:p>
                  </a:txBody>
                  <a:tcPr>
                    <a:solidFill>
                      <a:schemeClr val="bg2">
                        <a:lumMod val="50000"/>
                      </a:schemeClr>
                    </a:solidFill>
                  </a:tcPr>
                </a:tc>
                <a:tc>
                  <a:txBody>
                    <a:bodyPr/>
                    <a:lstStyle/>
                    <a:p>
                      <a:r>
                        <a:rPr lang="de-DE" dirty="0"/>
                        <a:t>Victoria</a:t>
                      </a:r>
                    </a:p>
                  </a:txBody>
                  <a:tcPr/>
                </a:tc>
                <a:extLst>
                  <a:ext uri="{0D108BD9-81ED-4DB2-BD59-A6C34878D82A}">
                    <a16:rowId xmlns:a16="http://schemas.microsoft.com/office/drawing/2014/main" val="3713224959"/>
                  </a:ext>
                </a:extLst>
              </a:tr>
              <a:tr h="370840">
                <a:tc>
                  <a:txBody>
                    <a:bodyPr/>
                    <a:lstStyle/>
                    <a:p>
                      <a:r>
                        <a:rPr lang="de-DE" dirty="0"/>
                        <a:t>Abhängigkeit zu anderen User Stories</a:t>
                      </a:r>
                    </a:p>
                  </a:txBody>
                  <a:tcPr>
                    <a:solidFill>
                      <a:schemeClr val="bg2">
                        <a:lumMod val="50000"/>
                      </a:schemeClr>
                    </a:solidFill>
                  </a:tcPr>
                </a:tc>
                <a:tc>
                  <a:txBody>
                    <a:bodyPr/>
                    <a:lstStyle/>
                    <a:p>
                      <a:endParaRPr lang="de-DE" dirty="0"/>
                    </a:p>
                  </a:txBody>
                  <a:tcPr/>
                </a:tc>
                <a:extLst>
                  <a:ext uri="{0D108BD9-81ED-4DB2-BD59-A6C34878D82A}">
                    <a16:rowId xmlns:a16="http://schemas.microsoft.com/office/drawing/2014/main" val="2236132407"/>
                  </a:ext>
                </a:extLst>
              </a:tr>
              <a:tr h="370840">
                <a:tc>
                  <a:txBody>
                    <a:bodyPr/>
                    <a:lstStyle/>
                    <a:p>
                      <a:r>
                        <a:rPr lang="de-DE" dirty="0"/>
                        <a:t>Zugehörige Szenarien</a:t>
                      </a:r>
                    </a:p>
                  </a:txBody>
                  <a:tcPr>
                    <a:solidFill>
                      <a:schemeClr val="bg2">
                        <a:lumMod val="50000"/>
                      </a:schemeClr>
                    </a:solidFill>
                  </a:tcPr>
                </a:tc>
                <a:tc>
                  <a:txBody>
                    <a:bodyPr/>
                    <a:lstStyle/>
                    <a:p>
                      <a:r>
                        <a:rPr lang="de-DE" dirty="0"/>
                        <a:t>bMSC-2.3, bMSC-2.8</a:t>
                      </a:r>
                    </a:p>
                  </a:txBody>
                  <a:tcPr/>
                </a:tc>
                <a:extLst>
                  <a:ext uri="{0D108BD9-81ED-4DB2-BD59-A6C34878D82A}">
                    <a16:rowId xmlns:a16="http://schemas.microsoft.com/office/drawing/2014/main" val="1145126834"/>
                  </a:ext>
                </a:extLst>
              </a:tr>
            </a:tbl>
          </a:graphicData>
        </a:graphic>
      </p:graphicFrame>
    </p:spTree>
    <p:extLst>
      <p:ext uri="{BB962C8B-B14F-4D97-AF65-F5344CB8AC3E}">
        <p14:creationId xmlns:p14="http://schemas.microsoft.com/office/powerpoint/2010/main" val="2839002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ABD6E1D-8AEF-4AED-A269-B0C4898F660C}"/>
              </a:ext>
            </a:extLst>
          </p:cNvPr>
          <p:cNvSpPr>
            <a:spLocks noGrp="1"/>
          </p:cNvSpPr>
          <p:nvPr>
            <p:ph type="title"/>
          </p:nvPr>
        </p:nvSpPr>
        <p:spPr/>
        <p:txBody>
          <a:bodyPr/>
          <a:lstStyle/>
          <a:p>
            <a:r>
              <a:rPr lang="de-DE" dirty="0"/>
              <a:t>User Story 2.12</a:t>
            </a:r>
          </a:p>
        </p:txBody>
      </p:sp>
      <p:graphicFrame>
        <p:nvGraphicFramePr>
          <p:cNvPr id="4" name="Inhaltsplatzhalter 3">
            <a:extLst>
              <a:ext uri="{FF2B5EF4-FFF2-40B4-BE49-F238E27FC236}">
                <a16:creationId xmlns:a16="http://schemas.microsoft.com/office/drawing/2014/main" id="{A7B46528-1189-44FE-A92A-EF53D82AA677}"/>
              </a:ext>
            </a:extLst>
          </p:cNvPr>
          <p:cNvGraphicFramePr>
            <a:graphicFrameLocks noGrp="1"/>
          </p:cNvGraphicFramePr>
          <p:nvPr>
            <p:ph idx="1"/>
            <p:extLst>
              <p:ext uri="{D42A27DB-BD31-4B8C-83A1-F6EECF244321}">
                <p14:modId xmlns:p14="http://schemas.microsoft.com/office/powerpoint/2010/main" val="3361446130"/>
              </p:ext>
            </p:extLst>
          </p:nvPr>
        </p:nvGraphicFramePr>
        <p:xfrm>
          <a:off x="838200" y="1825625"/>
          <a:ext cx="10515600" cy="3139440"/>
        </p:xfrm>
        <a:graphic>
          <a:graphicData uri="http://schemas.openxmlformats.org/drawingml/2006/table">
            <a:tbl>
              <a:tblPr firstRow="1" bandRow="1">
                <a:tableStyleId>{5940675A-B579-460E-94D1-54222C63F5DA}</a:tableStyleId>
              </a:tblPr>
              <a:tblGrid>
                <a:gridCol w="3659841">
                  <a:extLst>
                    <a:ext uri="{9D8B030D-6E8A-4147-A177-3AD203B41FA5}">
                      <a16:colId xmlns:a16="http://schemas.microsoft.com/office/drawing/2014/main" val="1703488134"/>
                    </a:ext>
                  </a:extLst>
                </a:gridCol>
                <a:gridCol w="6855759">
                  <a:extLst>
                    <a:ext uri="{9D8B030D-6E8A-4147-A177-3AD203B41FA5}">
                      <a16:colId xmlns:a16="http://schemas.microsoft.com/office/drawing/2014/main" val="155800422"/>
                    </a:ext>
                  </a:extLst>
                </a:gridCol>
              </a:tblGrid>
              <a:tr h="370840">
                <a:tc>
                  <a:txBody>
                    <a:bodyPr/>
                    <a:lstStyle/>
                    <a:p>
                      <a:r>
                        <a:rPr lang="de-DE" dirty="0"/>
                        <a:t>User Story-ID</a:t>
                      </a:r>
                    </a:p>
                  </a:txBody>
                  <a:tcPr>
                    <a:solidFill>
                      <a:schemeClr val="bg2">
                        <a:lumMod val="50000"/>
                      </a:schemeClr>
                    </a:solidFill>
                  </a:tcPr>
                </a:tc>
                <a:tc>
                  <a:txBody>
                    <a:bodyPr/>
                    <a:lstStyle/>
                    <a:p>
                      <a:r>
                        <a:rPr lang="de-DE" dirty="0"/>
                        <a:t>2.12</a:t>
                      </a:r>
                    </a:p>
                  </a:txBody>
                  <a:tcPr/>
                </a:tc>
                <a:extLst>
                  <a:ext uri="{0D108BD9-81ED-4DB2-BD59-A6C34878D82A}">
                    <a16:rowId xmlns:a16="http://schemas.microsoft.com/office/drawing/2014/main" val="3188678598"/>
                  </a:ext>
                </a:extLst>
              </a:tr>
              <a:tr h="370840">
                <a:tc>
                  <a:txBody>
                    <a:bodyPr/>
                    <a:lstStyle/>
                    <a:p>
                      <a:r>
                        <a:rPr lang="de-DE" dirty="0"/>
                        <a:t>Userstory Beschreibung</a:t>
                      </a:r>
                    </a:p>
                  </a:txBody>
                  <a:tcPr>
                    <a:solidFill>
                      <a:schemeClr val="bg2">
                        <a:lumMod val="50000"/>
                      </a:schemeClr>
                    </a:solidFill>
                  </a:tcPr>
                </a:tc>
                <a:tc>
                  <a:txBody>
                    <a:bodyPr/>
                    <a:lstStyle/>
                    <a:p>
                      <a:r>
                        <a:rPr lang="de-DE" dirty="0"/>
                        <a:t>Als Nutzer möchte ich, nach der Anmeldung, eine Übersicht über neue Nachrichten aus meinen Teams bekommen, um auf den aktuellen Stand zu sein.</a:t>
                      </a:r>
                    </a:p>
                  </a:txBody>
                  <a:tcPr/>
                </a:tc>
                <a:extLst>
                  <a:ext uri="{0D108BD9-81ED-4DB2-BD59-A6C34878D82A}">
                    <a16:rowId xmlns:a16="http://schemas.microsoft.com/office/drawing/2014/main" val="1694129542"/>
                  </a:ext>
                </a:extLst>
              </a:tr>
              <a:tr h="370840">
                <a:tc>
                  <a:txBody>
                    <a:bodyPr/>
                    <a:lstStyle/>
                    <a:p>
                      <a:r>
                        <a:rPr lang="de-DE" dirty="0"/>
                        <a:t>Geschätzter Realisierungsaufwand</a:t>
                      </a:r>
                    </a:p>
                  </a:txBody>
                  <a:tcPr>
                    <a:solidFill>
                      <a:schemeClr val="bg2">
                        <a:lumMod val="50000"/>
                      </a:schemeClr>
                    </a:solidFill>
                  </a:tcPr>
                </a:tc>
                <a:tc>
                  <a:txBody>
                    <a:bodyPr/>
                    <a:lstStyle/>
                    <a:p>
                      <a:r>
                        <a:rPr lang="de-DE" dirty="0"/>
                        <a:t>Mittel</a:t>
                      </a:r>
                    </a:p>
                  </a:txBody>
                  <a:tcPr/>
                </a:tc>
                <a:extLst>
                  <a:ext uri="{0D108BD9-81ED-4DB2-BD59-A6C34878D82A}">
                    <a16:rowId xmlns:a16="http://schemas.microsoft.com/office/drawing/2014/main" val="460788138"/>
                  </a:ext>
                </a:extLst>
              </a:tr>
              <a:tr h="370840">
                <a:tc>
                  <a:txBody>
                    <a:bodyPr/>
                    <a:lstStyle/>
                    <a:p>
                      <a:r>
                        <a:rPr lang="de-DE" dirty="0"/>
                        <a:t>Priorität</a:t>
                      </a:r>
                    </a:p>
                  </a:txBody>
                  <a:tcPr>
                    <a:solidFill>
                      <a:schemeClr val="bg2">
                        <a:lumMod val="50000"/>
                      </a:schemeClr>
                    </a:solidFill>
                  </a:tcPr>
                </a:tc>
                <a:tc>
                  <a:txBody>
                    <a:bodyPr/>
                    <a:lstStyle/>
                    <a:p>
                      <a:r>
                        <a:rPr lang="de-DE" dirty="0"/>
                        <a:t>Wichtig</a:t>
                      </a:r>
                    </a:p>
                  </a:txBody>
                  <a:tcPr/>
                </a:tc>
                <a:extLst>
                  <a:ext uri="{0D108BD9-81ED-4DB2-BD59-A6C34878D82A}">
                    <a16:rowId xmlns:a16="http://schemas.microsoft.com/office/drawing/2014/main" val="2212549279"/>
                  </a:ext>
                </a:extLst>
              </a:tr>
              <a:tr h="370840">
                <a:tc>
                  <a:txBody>
                    <a:bodyPr/>
                    <a:lstStyle/>
                    <a:p>
                      <a:r>
                        <a:rPr lang="de-DE" dirty="0"/>
                        <a:t>Autor(en)</a:t>
                      </a:r>
                    </a:p>
                  </a:txBody>
                  <a:tcPr>
                    <a:solidFill>
                      <a:schemeClr val="bg2">
                        <a:lumMod val="50000"/>
                      </a:schemeClr>
                    </a:solidFill>
                  </a:tcPr>
                </a:tc>
                <a:tc>
                  <a:txBody>
                    <a:bodyPr/>
                    <a:lstStyle/>
                    <a:p>
                      <a:r>
                        <a:rPr lang="de-DE" dirty="0"/>
                        <a:t>Tim</a:t>
                      </a:r>
                    </a:p>
                  </a:txBody>
                  <a:tcPr/>
                </a:tc>
                <a:extLst>
                  <a:ext uri="{0D108BD9-81ED-4DB2-BD59-A6C34878D82A}">
                    <a16:rowId xmlns:a16="http://schemas.microsoft.com/office/drawing/2014/main" val="3535752747"/>
                  </a:ext>
                </a:extLst>
              </a:tr>
              <a:tr h="370840">
                <a:tc>
                  <a:txBody>
                    <a:bodyPr/>
                    <a:lstStyle/>
                    <a:p>
                      <a:r>
                        <a:rPr lang="de-DE" dirty="0"/>
                        <a:t>Abhängigkeit zu anderen User Stories</a:t>
                      </a:r>
                    </a:p>
                  </a:txBody>
                  <a:tcPr>
                    <a:solidFill>
                      <a:schemeClr val="bg2">
                        <a:lumMod val="50000"/>
                      </a:schemeClr>
                    </a:solidFill>
                  </a:tcPr>
                </a:tc>
                <a:tc>
                  <a:txBody>
                    <a:bodyPr/>
                    <a:lstStyle/>
                    <a:p>
                      <a:endParaRPr lang="de-DE" dirty="0"/>
                    </a:p>
                  </a:txBody>
                  <a:tcPr/>
                </a:tc>
                <a:extLst>
                  <a:ext uri="{0D108BD9-81ED-4DB2-BD59-A6C34878D82A}">
                    <a16:rowId xmlns:a16="http://schemas.microsoft.com/office/drawing/2014/main" val="2840539569"/>
                  </a:ext>
                </a:extLst>
              </a:tr>
              <a:tr h="370840">
                <a:tc>
                  <a:txBody>
                    <a:bodyPr/>
                    <a:lstStyle/>
                    <a:p>
                      <a:r>
                        <a:rPr lang="de-DE" dirty="0"/>
                        <a:t>Zugehörige Szenarien</a:t>
                      </a:r>
                    </a:p>
                  </a:txBody>
                  <a:tcPr>
                    <a:solidFill>
                      <a:schemeClr val="bg2">
                        <a:lumMod val="50000"/>
                      </a:schemeClr>
                    </a:solidFill>
                  </a:tcPr>
                </a:tc>
                <a:tc>
                  <a:txBody>
                    <a:bodyPr/>
                    <a:lstStyle/>
                    <a:p>
                      <a:r>
                        <a:rPr lang="de-DE" dirty="0"/>
                        <a:t>bMSC-2.3, bMSC-2.7</a:t>
                      </a:r>
                    </a:p>
                  </a:txBody>
                  <a:tcPr/>
                </a:tc>
                <a:extLst>
                  <a:ext uri="{0D108BD9-81ED-4DB2-BD59-A6C34878D82A}">
                    <a16:rowId xmlns:a16="http://schemas.microsoft.com/office/drawing/2014/main" val="1342435485"/>
                  </a:ext>
                </a:extLst>
              </a:tr>
            </a:tbl>
          </a:graphicData>
        </a:graphic>
      </p:graphicFrame>
    </p:spTree>
    <p:extLst>
      <p:ext uri="{BB962C8B-B14F-4D97-AF65-F5344CB8AC3E}">
        <p14:creationId xmlns:p14="http://schemas.microsoft.com/office/powerpoint/2010/main" val="1036147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EF0B27A-867D-44A3-B94A-CEB6B6EB5304}"/>
              </a:ext>
            </a:extLst>
          </p:cNvPr>
          <p:cNvSpPr>
            <a:spLocks noGrp="1"/>
          </p:cNvSpPr>
          <p:nvPr>
            <p:ph type="title"/>
          </p:nvPr>
        </p:nvSpPr>
        <p:spPr/>
        <p:txBody>
          <a:bodyPr/>
          <a:lstStyle/>
          <a:p>
            <a:r>
              <a:rPr lang="de-DE" dirty="0" err="1"/>
              <a:t>bMSC</a:t>
            </a:r>
            <a:r>
              <a:rPr lang="de-DE" dirty="0"/>
              <a:t> 2.7</a:t>
            </a:r>
          </a:p>
        </p:txBody>
      </p:sp>
      <p:pic>
        <p:nvPicPr>
          <p:cNvPr id="4" name="Inhaltsplatzhalter 3" descr="C:\Users\Tuser\AppData\Local\Microsoft\Windows\INetCache\Content.Word\Gruppenchat beitreten.png">
            <a:extLst>
              <a:ext uri="{FF2B5EF4-FFF2-40B4-BE49-F238E27FC236}">
                <a16:creationId xmlns:a16="http://schemas.microsoft.com/office/drawing/2014/main" id="{7AB22862-B3A5-49CD-836B-D23E5298F07D}"/>
              </a:ext>
            </a:extLst>
          </p:cNvPr>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a:xfrm>
            <a:off x="3759261" y="365124"/>
            <a:ext cx="6354979" cy="5875131"/>
          </a:xfrm>
          <a:prstGeom prst="rect">
            <a:avLst/>
          </a:prstGeom>
          <a:noFill/>
          <a:ln>
            <a:noFill/>
          </a:ln>
        </p:spPr>
      </p:pic>
    </p:spTree>
    <p:extLst>
      <p:ext uri="{BB962C8B-B14F-4D97-AF65-F5344CB8AC3E}">
        <p14:creationId xmlns:p14="http://schemas.microsoft.com/office/powerpoint/2010/main" val="36902837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B27FAC1-D013-44A1-B17B-C6765F43C3B5}"/>
              </a:ext>
            </a:extLst>
          </p:cNvPr>
          <p:cNvSpPr>
            <a:spLocks noGrp="1"/>
          </p:cNvSpPr>
          <p:nvPr>
            <p:ph type="title"/>
          </p:nvPr>
        </p:nvSpPr>
        <p:spPr/>
        <p:txBody>
          <a:bodyPr/>
          <a:lstStyle/>
          <a:p>
            <a:r>
              <a:rPr lang="de-DE" dirty="0" err="1"/>
              <a:t>bMSC</a:t>
            </a:r>
            <a:r>
              <a:rPr lang="de-DE" dirty="0"/>
              <a:t> 2.8</a:t>
            </a:r>
          </a:p>
        </p:txBody>
      </p:sp>
      <p:pic>
        <p:nvPicPr>
          <p:cNvPr id="4" name="Inhaltsplatzhalter 3" descr="C:\Users\Tuser\AppData\Local\Microsoft\Windows\INetCache\Content.Word\Nachrichten versenden.png">
            <a:extLst>
              <a:ext uri="{FF2B5EF4-FFF2-40B4-BE49-F238E27FC236}">
                <a16:creationId xmlns:a16="http://schemas.microsoft.com/office/drawing/2014/main" id="{110EC4B0-E067-4C59-BE44-478BB56BC43C}"/>
              </a:ext>
            </a:extLst>
          </p:cNvPr>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a:xfrm>
            <a:off x="3782824" y="365126"/>
            <a:ext cx="6010330" cy="5811838"/>
          </a:xfrm>
          <a:prstGeom prst="rect">
            <a:avLst/>
          </a:prstGeom>
          <a:noFill/>
          <a:ln>
            <a:noFill/>
          </a:ln>
        </p:spPr>
      </p:pic>
    </p:spTree>
    <p:extLst>
      <p:ext uri="{BB962C8B-B14F-4D97-AF65-F5344CB8AC3E}">
        <p14:creationId xmlns:p14="http://schemas.microsoft.com/office/powerpoint/2010/main" val="40970641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5E74953-4A5C-4B95-948D-0FC8ADD58F8B}"/>
              </a:ext>
            </a:extLst>
          </p:cNvPr>
          <p:cNvSpPr>
            <a:spLocks noGrp="1"/>
          </p:cNvSpPr>
          <p:nvPr>
            <p:ph type="title"/>
          </p:nvPr>
        </p:nvSpPr>
        <p:spPr/>
        <p:txBody>
          <a:bodyPr/>
          <a:lstStyle/>
          <a:p>
            <a:r>
              <a:rPr lang="de-DE" dirty="0"/>
              <a:t>User Story 2.14</a:t>
            </a:r>
          </a:p>
        </p:txBody>
      </p:sp>
      <p:graphicFrame>
        <p:nvGraphicFramePr>
          <p:cNvPr id="4" name="Inhaltsplatzhalter 3">
            <a:extLst>
              <a:ext uri="{FF2B5EF4-FFF2-40B4-BE49-F238E27FC236}">
                <a16:creationId xmlns:a16="http://schemas.microsoft.com/office/drawing/2014/main" id="{11D6788B-278C-4B27-B500-93F25854E2EA}"/>
              </a:ext>
            </a:extLst>
          </p:cNvPr>
          <p:cNvGraphicFramePr>
            <a:graphicFrameLocks noGrp="1"/>
          </p:cNvGraphicFramePr>
          <p:nvPr>
            <p:ph idx="1"/>
            <p:extLst>
              <p:ext uri="{D42A27DB-BD31-4B8C-83A1-F6EECF244321}">
                <p14:modId xmlns:p14="http://schemas.microsoft.com/office/powerpoint/2010/main" val="4274226105"/>
              </p:ext>
            </p:extLst>
          </p:nvPr>
        </p:nvGraphicFramePr>
        <p:xfrm>
          <a:off x="838200" y="1825625"/>
          <a:ext cx="10515600" cy="2865120"/>
        </p:xfrm>
        <a:graphic>
          <a:graphicData uri="http://schemas.openxmlformats.org/drawingml/2006/table">
            <a:tbl>
              <a:tblPr firstRow="1" bandRow="1">
                <a:tableStyleId>{5940675A-B579-460E-94D1-54222C63F5DA}</a:tableStyleId>
              </a:tblPr>
              <a:tblGrid>
                <a:gridCol w="3673288">
                  <a:extLst>
                    <a:ext uri="{9D8B030D-6E8A-4147-A177-3AD203B41FA5}">
                      <a16:colId xmlns:a16="http://schemas.microsoft.com/office/drawing/2014/main" val="854508040"/>
                    </a:ext>
                  </a:extLst>
                </a:gridCol>
                <a:gridCol w="6842312">
                  <a:extLst>
                    <a:ext uri="{9D8B030D-6E8A-4147-A177-3AD203B41FA5}">
                      <a16:colId xmlns:a16="http://schemas.microsoft.com/office/drawing/2014/main" val="1987411387"/>
                    </a:ext>
                  </a:extLst>
                </a:gridCol>
              </a:tblGrid>
              <a:tr h="370840">
                <a:tc>
                  <a:txBody>
                    <a:bodyPr/>
                    <a:lstStyle/>
                    <a:p>
                      <a:r>
                        <a:rPr lang="de-DE" dirty="0"/>
                        <a:t>User Story-ID</a:t>
                      </a:r>
                    </a:p>
                  </a:txBody>
                  <a:tcPr>
                    <a:solidFill>
                      <a:schemeClr val="bg2">
                        <a:lumMod val="50000"/>
                      </a:schemeClr>
                    </a:solidFill>
                  </a:tcPr>
                </a:tc>
                <a:tc>
                  <a:txBody>
                    <a:bodyPr/>
                    <a:lstStyle/>
                    <a:p>
                      <a:r>
                        <a:rPr lang="de-DE" dirty="0"/>
                        <a:t>2.14</a:t>
                      </a:r>
                    </a:p>
                  </a:txBody>
                  <a:tcPr/>
                </a:tc>
                <a:extLst>
                  <a:ext uri="{0D108BD9-81ED-4DB2-BD59-A6C34878D82A}">
                    <a16:rowId xmlns:a16="http://schemas.microsoft.com/office/drawing/2014/main" val="2135120438"/>
                  </a:ext>
                </a:extLst>
              </a:tr>
              <a:tr h="370840">
                <a:tc>
                  <a:txBody>
                    <a:bodyPr/>
                    <a:lstStyle/>
                    <a:p>
                      <a:r>
                        <a:rPr lang="de-DE" dirty="0"/>
                        <a:t>Userstory Beschreibung</a:t>
                      </a:r>
                    </a:p>
                  </a:txBody>
                  <a:tcPr>
                    <a:solidFill>
                      <a:schemeClr val="bg2">
                        <a:lumMod val="50000"/>
                      </a:schemeClr>
                    </a:solidFill>
                  </a:tcPr>
                </a:tc>
                <a:tc>
                  <a:txBody>
                    <a:bodyPr/>
                    <a:lstStyle/>
                    <a:p>
                      <a:r>
                        <a:rPr lang="de-DE" dirty="0"/>
                        <a:t>Als Admin möchte ich Personen zu einem Team hinzufügen oder löschen, um die Teams besser zu verwalten.</a:t>
                      </a:r>
                    </a:p>
                  </a:txBody>
                  <a:tcPr/>
                </a:tc>
                <a:extLst>
                  <a:ext uri="{0D108BD9-81ED-4DB2-BD59-A6C34878D82A}">
                    <a16:rowId xmlns:a16="http://schemas.microsoft.com/office/drawing/2014/main" val="4228732855"/>
                  </a:ext>
                </a:extLst>
              </a:tr>
              <a:tr h="370840">
                <a:tc>
                  <a:txBody>
                    <a:bodyPr/>
                    <a:lstStyle/>
                    <a:p>
                      <a:r>
                        <a:rPr lang="de-DE" dirty="0"/>
                        <a:t>Geschätzter Realisierungsaufwand</a:t>
                      </a:r>
                    </a:p>
                  </a:txBody>
                  <a:tcPr>
                    <a:solidFill>
                      <a:schemeClr val="bg2">
                        <a:lumMod val="50000"/>
                      </a:schemeClr>
                    </a:solidFill>
                  </a:tcPr>
                </a:tc>
                <a:tc>
                  <a:txBody>
                    <a:bodyPr/>
                    <a:lstStyle/>
                    <a:p>
                      <a:r>
                        <a:rPr lang="de-DE" dirty="0"/>
                        <a:t>Gering</a:t>
                      </a:r>
                    </a:p>
                  </a:txBody>
                  <a:tcPr/>
                </a:tc>
                <a:extLst>
                  <a:ext uri="{0D108BD9-81ED-4DB2-BD59-A6C34878D82A}">
                    <a16:rowId xmlns:a16="http://schemas.microsoft.com/office/drawing/2014/main" val="1397437118"/>
                  </a:ext>
                </a:extLst>
              </a:tr>
              <a:tr h="370840">
                <a:tc>
                  <a:txBody>
                    <a:bodyPr/>
                    <a:lstStyle/>
                    <a:p>
                      <a:r>
                        <a:rPr lang="de-DE" dirty="0"/>
                        <a:t>Priorität</a:t>
                      </a:r>
                    </a:p>
                  </a:txBody>
                  <a:tcPr>
                    <a:solidFill>
                      <a:schemeClr val="bg2">
                        <a:lumMod val="50000"/>
                      </a:schemeClr>
                    </a:solidFill>
                  </a:tcPr>
                </a:tc>
                <a:tc>
                  <a:txBody>
                    <a:bodyPr/>
                    <a:lstStyle/>
                    <a:p>
                      <a:r>
                        <a:rPr lang="de-DE" dirty="0"/>
                        <a:t>Eher wichtig</a:t>
                      </a:r>
                    </a:p>
                  </a:txBody>
                  <a:tcPr/>
                </a:tc>
                <a:extLst>
                  <a:ext uri="{0D108BD9-81ED-4DB2-BD59-A6C34878D82A}">
                    <a16:rowId xmlns:a16="http://schemas.microsoft.com/office/drawing/2014/main" val="2865346659"/>
                  </a:ext>
                </a:extLst>
              </a:tr>
              <a:tr h="370840">
                <a:tc>
                  <a:txBody>
                    <a:bodyPr/>
                    <a:lstStyle/>
                    <a:p>
                      <a:r>
                        <a:rPr lang="de-DE" dirty="0"/>
                        <a:t>Autor(en)</a:t>
                      </a:r>
                    </a:p>
                  </a:txBody>
                  <a:tcPr>
                    <a:solidFill>
                      <a:schemeClr val="bg2">
                        <a:lumMod val="50000"/>
                      </a:schemeClr>
                    </a:solidFill>
                  </a:tcPr>
                </a:tc>
                <a:tc>
                  <a:txBody>
                    <a:bodyPr/>
                    <a:lstStyle/>
                    <a:p>
                      <a:r>
                        <a:rPr lang="de-DE" dirty="0"/>
                        <a:t>Walter</a:t>
                      </a:r>
                    </a:p>
                  </a:txBody>
                  <a:tcPr/>
                </a:tc>
                <a:extLst>
                  <a:ext uri="{0D108BD9-81ED-4DB2-BD59-A6C34878D82A}">
                    <a16:rowId xmlns:a16="http://schemas.microsoft.com/office/drawing/2014/main" val="418347783"/>
                  </a:ext>
                </a:extLst>
              </a:tr>
              <a:tr h="370840">
                <a:tc>
                  <a:txBody>
                    <a:bodyPr/>
                    <a:lstStyle/>
                    <a:p>
                      <a:r>
                        <a:rPr lang="de-DE" dirty="0"/>
                        <a:t>Abhängigkeit zu anderen User Stories</a:t>
                      </a:r>
                    </a:p>
                  </a:txBody>
                  <a:tcPr>
                    <a:solidFill>
                      <a:schemeClr val="bg2">
                        <a:lumMod val="50000"/>
                      </a:schemeClr>
                    </a:solidFill>
                  </a:tcPr>
                </a:tc>
                <a:tc>
                  <a:txBody>
                    <a:bodyPr/>
                    <a:lstStyle/>
                    <a:p>
                      <a:endParaRPr lang="de-DE" dirty="0"/>
                    </a:p>
                  </a:txBody>
                  <a:tcPr/>
                </a:tc>
                <a:extLst>
                  <a:ext uri="{0D108BD9-81ED-4DB2-BD59-A6C34878D82A}">
                    <a16:rowId xmlns:a16="http://schemas.microsoft.com/office/drawing/2014/main" val="3252927928"/>
                  </a:ext>
                </a:extLst>
              </a:tr>
              <a:tr h="370840">
                <a:tc>
                  <a:txBody>
                    <a:bodyPr/>
                    <a:lstStyle/>
                    <a:p>
                      <a:r>
                        <a:rPr lang="de-DE" dirty="0"/>
                        <a:t>Zugehörige Szenarien</a:t>
                      </a:r>
                    </a:p>
                  </a:txBody>
                  <a:tcPr>
                    <a:solidFill>
                      <a:schemeClr val="bg2">
                        <a:lumMod val="50000"/>
                      </a:schemeClr>
                    </a:solidFill>
                  </a:tcPr>
                </a:tc>
                <a:tc>
                  <a:txBody>
                    <a:bodyPr/>
                    <a:lstStyle/>
                    <a:p>
                      <a:endParaRPr lang="de-DE" dirty="0"/>
                    </a:p>
                  </a:txBody>
                  <a:tcPr/>
                </a:tc>
                <a:extLst>
                  <a:ext uri="{0D108BD9-81ED-4DB2-BD59-A6C34878D82A}">
                    <a16:rowId xmlns:a16="http://schemas.microsoft.com/office/drawing/2014/main" val="4091757721"/>
                  </a:ext>
                </a:extLst>
              </a:tr>
            </a:tbl>
          </a:graphicData>
        </a:graphic>
      </p:graphicFrame>
    </p:spTree>
    <p:extLst>
      <p:ext uri="{BB962C8B-B14F-4D97-AF65-F5344CB8AC3E}">
        <p14:creationId xmlns:p14="http://schemas.microsoft.com/office/powerpoint/2010/main" val="30020227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95D274F-3631-4F74-9FAA-5D914EC68D26}"/>
              </a:ext>
            </a:extLst>
          </p:cNvPr>
          <p:cNvSpPr>
            <a:spLocks noGrp="1"/>
          </p:cNvSpPr>
          <p:nvPr>
            <p:ph type="title"/>
          </p:nvPr>
        </p:nvSpPr>
        <p:spPr/>
        <p:txBody>
          <a:bodyPr/>
          <a:lstStyle/>
          <a:p>
            <a:r>
              <a:rPr lang="de-DE" dirty="0" err="1"/>
              <a:t>bMSC</a:t>
            </a:r>
            <a:r>
              <a:rPr lang="de-DE" dirty="0"/>
              <a:t> 2.5</a:t>
            </a:r>
          </a:p>
        </p:txBody>
      </p:sp>
      <p:pic>
        <p:nvPicPr>
          <p:cNvPr id="7" name="Grafik 6" descr="C:\Users\Tuser\AppData\Local\Microsoft\Windows\INetCache\Content.Word\Profilbild hinzufügen.png">
            <a:extLst>
              <a:ext uri="{FF2B5EF4-FFF2-40B4-BE49-F238E27FC236}">
                <a16:creationId xmlns:a16="http://schemas.microsoft.com/office/drawing/2014/main" id="{D071E938-097E-470F-961E-907F943F8331}"/>
              </a:ext>
            </a:extLst>
          </p:cNvPr>
          <p:cNvPicPr/>
          <p:nvPr/>
        </p:nvPicPr>
        <p:blipFill>
          <a:blip r:embed="rId2">
            <a:extLst>
              <a:ext uri="{28A0092B-C50C-407E-A947-70E740481C1C}">
                <a14:useLocalDpi xmlns:a14="http://schemas.microsoft.com/office/drawing/2010/main" val="0"/>
              </a:ext>
            </a:extLst>
          </a:blip>
          <a:srcRect/>
          <a:stretch>
            <a:fillRect/>
          </a:stretch>
        </p:blipFill>
        <p:spPr>
          <a:xfrm>
            <a:off x="3578201" y="365125"/>
            <a:ext cx="4411457" cy="5912190"/>
          </a:xfrm>
          <a:prstGeom prst="rect">
            <a:avLst/>
          </a:prstGeom>
          <a:noFill/>
          <a:ln>
            <a:noFill/>
          </a:ln>
        </p:spPr>
      </p:pic>
    </p:spTree>
    <p:extLst>
      <p:ext uri="{BB962C8B-B14F-4D97-AF65-F5344CB8AC3E}">
        <p14:creationId xmlns:p14="http://schemas.microsoft.com/office/powerpoint/2010/main" val="39767326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E9FD59A-4402-4401-B1AF-F44C963ACC3E}"/>
              </a:ext>
            </a:extLst>
          </p:cNvPr>
          <p:cNvSpPr>
            <a:spLocks noGrp="1"/>
          </p:cNvSpPr>
          <p:nvPr>
            <p:ph type="title"/>
          </p:nvPr>
        </p:nvSpPr>
        <p:spPr/>
        <p:txBody>
          <a:bodyPr/>
          <a:lstStyle/>
          <a:p>
            <a:r>
              <a:rPr lang="de-DE" dirty="0"/>
              <a:t>User Story 2.10</a:t>
            </a:r>
          </a:p>
        </p:txBody>
      </p:sp>
      <p:graphicFrame>
        <p:nvGraphicFramePr>
          <p:cNvPr id="4" name="Inhaltsplatzhalter 3">
            <a:extLst>
              <a:ext uri="{FF2B5EF4-FFF2-40B4-BE49-F238E27FC236}">
                <a16:creationId xmlns:a16="http://schemas.microsoft.com/office/drawing/2014/main" id="{FBE46606-AEDC-4105-A5AB-176B1538792C}"/>
              </a:ext>
            </a:extLst>
          </p:cNvPr>
          <p:cNvGraphicFramePr>
            <a:graphicFrameLocks noGrp="1"/>
          </p:cNvGraphicFramePr>
          <p:nvPr>
            <p:ph idx="1"/>
            <p:extLst>
              <p:ext uri="{D42A27DB-BD31-4B8C-83A1-F6EECF244321}">
                <p14:modId xmlns:p14="http://schemas.microsoft.com/office/powerpoint/2010/main" val="1447286501"/>
              </p:ext>
            </p:extLst>
          </p:nvPr>
        </p:nvGraphicFramePr>
        <p:xfrm>
          <a:off x="838200" y="1825625"/>
          <a:ext cx="10515600" cy="3139440"/>
        </p:xfrm>
        <a:graphic>
          <a:graphicData uri="http://schemas.openxmlformats.org/drawingml/2006/table">
            <a:tbl>
              <a:tblPr firstRow="1" bandRow="1">
                <a:tableStyleId>{5940675A-B579-460E-94D1-54222C63F5DA}</a:tableStyleId>
              </a:tblPr>
              <a:tblGrid>
                <a:gridCol w="3827929">
                  <a:extLst>
                    <a:ext uri="{9D8B030D-6E8A-4147-A177-3AD203B41FA5}">
                      <a16:colId xmlns:a16="http://schemas.microsoft.com/office/drawing/2014/main" val="1896023627"/>
                    </a:ext>
                  </a:extLst>
                </a:gridCol>
                <a:gridCol w="6687671">
                  <a:extLst>
                    <a:ext uri="{9D8B030D-6E8A-4147-A177-3AD203B41FA5}">
                      <a16:colId xmlns:a16="http://schemas.microsoft.com/office/drawing/2014/main" val="3952839883"/>
                    </a:ext>
                  </a:extLst>
                </a:gridCol>
              </a:tblGrid>
              <a:tr h="370840">
                <a:tc>
                  <a:txBody>
                    <a:bodyPr/>
                    <a:lstStyle/>
                    <a:p>
                      <a:r>
                        <a:rPr lang="de-DE" dirty="0"/>
                        <a:t>User Story-ID</a:t>
                      </a:r>
                    </a:p>
                  </a:txBody>
                  <a:tcPr>
                    <a:solidFill>
                      <a:schemeClr val="bg2">
                        <a:lumMod val="50000"/>
                      </a:schemeClr>
                    </a:solidFill>
                  </a:tcPr>
                </a:tc>
                <a:tc>
                  <a:txBody>
                    <a:bodyPr/>
                    <a:lstStyle/>
                    <a:p>
                      <a:r>
                        <a:rPr lang="de-DE" dirty="0"/>
                        <a:t>2.10</a:t>
                      </a:r>
                    </a:p>
                  </a:txBody>
                  <a:tcPr/>
                </a:tc>
                <a:extLst>
                  <a:ext uri="{0D108BD9-81ED-4DB2-BD59-A6C34878D82A}">
                    <a16:rowId xmlns:a16="http://schemas.microsoft.com/office/drawing/2014/main" val="135233958"/>
                  </a:ext>
                </a:extLst>
              </a:tr>
              <a:tr h="370840">
                <a:tc>
                  <a:txBody>
                    <a:bodyPr/>
                    <a:lstStyle/>
                    <a:p>
                      <a:r>
                        <a:rPr lang="de-DE" dirty="0"/>
                        <a:t>Userstory Beschreibung</a:t>
                      </a:r>
                    </a:p>
                  </a:txBody>
                  <a:tcPr>
                    <a:solidFill>
                      <a:schemeClr val="bg2">
                        <a:lumMod val="50000"/>
                      </a:schemeClr>
                    </a:solidFill>
                  </a:tcPr>
                </a:tc>
                <a:tc>
                  <a:txBody>
                    <a:bodyPr/>
                    <a:lstStyle/>
                    <a:p>
                      <a:r>
                        <a:rPr lang="de-DE" sz="1800" kern="1200" dirty="0">
                          <a:solidFill>
                            <a:schemeClr val="tx1"/>
                          </a:solidFill>
                          <a:effectLst/>
                          <a:latin typeface="+mn-lt"/>
                          <a:ea typeface="+mn-ea"/>
                          <a:cs typeface="+mn-cs"/>
                        </a:rPr>
                        <a:t>Als Nutzer möchte ich die Möglichkeit haben meine Daten nachträglich zu verändern, sodass ich meine Daten aktuell halten kann.</a:t>
                      </a:r>
                      <a:endParaRPr lang="de-DE" dirty="0"/>
                    </a:p>
                  </a:txBody>
                  <a:tcPr/>
                </a:tc>
                <a:extLst>
                  <a:ext uri="{0D108BD9-81ED-4DB2-BD59-A6C34878D82A}">
                    <a16:rowId xmlns:a16="http://schemas.microsoft.com/office/drawing/2014/main" val="3471488487"/>
                  </a:ext>
                </a:extLst>
              </a:tr>
              <a:tr h="370840">
                <a:tc>
                  <a:txBody>
                    <a:bodyPr/>
                    <a:lstStyle/>
                    <a:p>
                      <a:r>
                        <a:rPr lang="de-DE" dirty="0"/>
                        <a:t>Geschätzter Realisierungsaufwand</a:t>
                      </a:r>
                    </a:p>
                  </a:txBody>
                  <a:tcPr>
                    <a:solidFill>
                      <a:schemeClr val="bg2">
                        <a:lumMod val="50000"/>
                      </a:schemeClr>
                    </a:solidFill>
                  </a:tcPr>
                </a:tc>
                <a:tc>
                  <a:txBody>
                    <a:bodyPr/>
                    <a:lstStyle/>
                    <a:p>
                      <a:r>
                        <a:rPr lang="de-DE" dirty="0"/>
                        <a:t>Mittel</a:t>
                      </a:r>
                    </a:p>
                  </a:txBody>
                  <a:tcPr/>
                </a:tc>
                <a:extLst>
                  <a:ext uri="{0D108BD9-81ED-4DB2-BD59-A6C34878D82A}">
                    <a16:rowId xmlns:a16="http://schemas.microsoft.com/office/drawing/2014/main" val="1898335893"/>
                  </a:ext>
                </a:extLst>
              </a:tr>
              <a:tr h="370840">
                <a:tc>
                  <a:txBody>
                    <a:bodyPr/>
                    <a:lstStyle/>
                    <a:p>
                      <a:r>
                        <a:rPr lang="de-DE" dirty="0"/>
                        <a:t>Priorität</a:t>
                      </a:r>
                    </a:p>
                  </a:txBody>
                  <a:tcPr>
                    <a:solidFill>
                      <a:schemeClr val="bg2">
                        <a:lumMod val="50000"/>
                      </a:schemeClr>
                    </a:solidFill>
                  </a:tcPr>
                </a:tc>
                <a:tc>
                  <a:txBody>
                    <a:bodyPr/>
                    <a:lstStyle/>
                    <a:p>
                      <a:r>
                        <a:rPr lang="de-DE" dirty="0"/>
                        <a:t>Nicht so wichtig</a:t>
                      </a:r>
                    </a:p>
                  </a:txBody>
                  <a:tcPr/>
                </a:tc>
                <a:extLst>
                  <a:ext uri="{0D108BD9-81ED-4DB2-BD59-A6C34878D82A}">
                    <a16:rowId xmlns:a16="http://schemas.microsoft.com/office/drawing/2014/main" val="2247244062"/>
                  </a:ext>
                </a:extLst>
              </a:tr>
              <a:tr h="370840">
                <a:tc>
                  <a:txBody>
                    <a:bodyPr/>
                    <a:lstStyle/>
                    <a:p>
                      <a:r>
                        <a:rPr lang="de-DE" dirty="0"/>
                        <a:t>Autor(en)</a:t>
                      </a:r>
                    </a:p>
                  </a:txBody>
                  <a:tcPr>
                    <a:solidFill>
                      <a:schemeClr val="bg2">
                        <a:lumMod val="50000"/>
                      </a:schemeClr>
                    </a:solidFill>
                  </a:tcPr>
                </a:tc>
                <a:tc>
                  <a:txBody>
                    <a:bodyPr/>
                    <a:lstStyle/>
                    <a:p>
                      <a:r>
                        <a:rPr lang="de-DE" dirty="0" err="1"/>
                        <a:t>Mady</a:t>
                      </a:r>
                      <a:endParaRPr lang="de-DE" dirty="0"/>
                    </a:p>
                  </a:txBody>
                  <a:tcPr/>
                </a:tc>
                <a:extLst>
                  <a:ext uri="{0D108BD9-81ED-4DB2-BD59-A6C34878D82A}">
                    <a16:rowId xmlns:a16="http://schemas.microsoft.com/office/drawing/2014/main" val="3421438285"/>
                  </a:ext>
                </a:extLst>
              </a:tr>
              <a:tr h="370840">
                <a:tc>
                  <a:txBody>
                    <a:bodyPr/>
                    <a:lstStyle/>
                    <a:p>
                      <a:r>
                        <a:rPr lang="de-DE" dirty="0"/>
                        <a:t>Abhängigkeit zu anderen User Stories</a:t>
                      </a:r>
                    </a:p>
                  </a:txBody>
                  <a:tcPr>
                    <a:solidFill>
                      <a:schemeClr val="bg2">
                        <a:lumMod val="50000"/>
                      </a:schemeClr>
                    </a:solidFill>
                  </a:tcPr>
                </a:tc>
                <a:tc>
                  <a:txBody>
                    <a:bodyPr/>
                    <a:lstStyle/>
                    <a:p>
                      <a:endParaRPr lang="de-DE" dirty="0"/>
                    </a:p>
                  </a:txBody>
                  <a:tcPr/>
                </a:tc>
                <a:extLst>
                  <a:ext uri="{0D108BD9-81ED-4DB2-BD59-A6C34878D82A}">
                    <a16:rowId xmlns:a16="http://schemas.microsoft.com/office/drawing/2014/main" val="2609463475"/>
                  </a:ext>
                </a:extLst>
              </a:tr>
              <a:tr h="370840">
                <a:tc>
                  <a:txBody>
                    <a:bodyPr/>
                    <a:lstStyle/>
                    <a:p>
                      <a:r>
                        <a:rPr lang="de-DE" dirty="0"/>
                        <a:t>Zugehörige Szenarien</a:t>
                      </a:r>
                    </a:p>
                  </a:txBody>
                  <a:tcPr>
                    <a:solidFill>
                      <a:schemeClr val="bg2">
                        <a:lumMod val="50000"/>
                      </a:schemeClr>
                    </a:solidFill>
                  </a:tcPr>
                </a:tc>
                <a:tc>
                  <a:txBody>
                    <a:bodyPr/>
                    <a:lstStyle/>
                    <a:p>
                      <a:r>
                        <a:rPr lang="de-DE" dirty="0"/>
                        <a:t>bMSC-4</a:t>
                      </a:r>
                    </a:p>
                  </a:txBody>
                  <a:tcPr/>
                </a:tc>
                <a:extLst>
                  <a:ext uri="{0D108BD9-81ED-4DB2-BD59-A6C34878D82A}">
                    <a16:rowId xmlns:a16="http://schemas.microsoft.com/office/drawing/2014/main" val="303234206"/>
                  </a:ext>
                </a:extLst>
              </a:tr>
            </a:tbl>
          </a:graphicData>
        </a:graphic>
      </p:graphicFrame>
    </p:spTree>
    <p:extLst>
      <p:ext uri="{BB962C8B-B14F-4D97-AF65-F5344CB8AC3E}">
        <p14:creationId xmlns:p14="http://schemas.microsoft.com/office/powerpoint/2010/main" val="16005523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76B8417-3F0F-4037-9B61-0C0A5EDC83F7}"/>
              </a:ext>
            </a:extLst>
          </p:cNvPr>
          <p:cNvSpPr>
            <a:spLocks noGrp="1"/>
          </p:cNvSpPr>
          <p:nvPr>
            <p:ph type="title"/>
          </p:nvPr>
        </p:nvSpPr>
        <p:spPr/>
        <p:txBody>
          <a:bodyPr/>
          <a:lstStyle/>
          <a:p>
            <a:r>
              <a:rPr lang="de-DE" dirty="0"/>
              <a:t>User Story 2.29</a:t>
            </a:r>
          </a:p>
        </p:txBody>
      </p:sp>
      <p:graphicFrame>
        <p:nvGraphicFramePr>
          <p:cNvPr id="4" name="Inhaltsplatzhalter 3">
            <a:extLst>
              <a:ext uri="{FF2B5EF4-FFF2-40B4-BE49-F238E27FC236}">
                <a16:creationId xmlns:a16="http://schemas.microsoft.com/office/drawing/2014/main" id="{646C5D00-A12F-4AE4-B432-B303CC1F271B}"/>
              </a:ext>
            </a:extLst>
          </p:cNvPr>
          <p:cNvGraphicFramePr>
            <a:graphicFrameLocks noGrp="1"/>
          </p:cNvGraphicFramePr>
          <p:nvPr>
            <p:ph idx="1"/>
            <p:extLst>
              <p:ext uri="{D42A27DB-BD31-4B8C-83A1-F6EECF244321}">
                <p14:modId xmlns:p14="http://schemas.microsoft.com/office/powerpoint/2010/main" val="2741833502"/>
              </p:ext>
            </p:extLst>
          </p:nvPr>
        </p:nvGraphicFramePr>
        <p:xfrm>
          <a:off x="838200" y="1381872"/>
          <a:ext cx="10515600" cy="5328920"/>
        </p:xfrm>
        <a:graphic>
          <a:graphicData uri="http://schemas.openxmlformats.org/drawingml/2006/table">
            <a:tbl>
              <a:tblPr firstRow="1" bandRow="1">
                <a:tableStyleId>{5940675A-B579-460E-94D1-54222C63F5DA}</a:tableStyleId>
              </a:tblPr>
              <a:tblGrid>
                <a:gridCol w="3720353">
                  <a:extLst>
                    <a:ext uri="{9D8B030D-6E8A-4147-A177-3AD203B41FA5}">
                      <a16:colId xmlns:a16="http://schemas.microsoft.com/office/drawing/2014/main" val="77218668"/>
                    </a:ext>
                  </a:extLst>
                </a:gridCol>
                <a:gridCol w="6795247">
                  <a:extLst>
                    <a:ext uri="{9D8B030D-6E8A-4147-A177-3AD203B41FA5}">
                      <a16:colId xmlns:a16="http://schemas.microsoft.com/office/drawing/2014/main" val="3894563927"/>
                    </a:ext>
                  </a:extLst>
                </a:gridCol>
              </a:tblGrid>
              <a:tr h="370840">
                <a:tc>
                  <a:txBody>
                    <a:bodyPr/>
                    <a:lstStyle/>
                    <a:p>
                      <a:r>
                        <a:rPr lang="de-DE" dirty="0"/>
                        <a:t>User Story-ID</a:t>
                      </a:r>
                    </a:p>
                  </a:txBody>
                  <a:tcPr>
                    <a:solidFill>
                      <a:schemeClr val="bg2">
                        <a:lumMod val="50000"/>
                      </a:schemeClr>
                    </a:solidFill>
                  </a:tcPr>
                </a:tc>
                <a:tc>
                  <a:txBody>
                    <a:bodyPr/>
                    <a:lstStyle/>
                    <a:p>
                      <a:r>
                        <a:rPr lang="de-DE" dirty="0"/>
                        <a:t>2.29</a:t>
                      </a:r>
                    </a:p>
                  </a:txBody>
                  <a:tcPr/>
                </a:tc>
                <a:extLst>
                  <a:ext uri="{0D108BD9-81ED-4DB2-BD59-A6C34878D82A}">
                    <a16:rowId xmlns:a16="http://schemas.microsoft.com/office/drawing/2014/main" val="3093184648"/>
                  </a:ext>
                </a:extLst>
              </a:tr>
              <a:tr h="370840">
                <a:tc>
                  <a:txBody>
                    <a:bodyPr/>
                    <a:lstStyle/>
                    <a:p>
                      <a:r>
                        <a:rPr lang="de-DE" dirty="0"/>
                        <a:t>User Story Beschreibung</a:t>
                      </a:r>
                    </a:p>
                  </a:txBody>
                  <a:tcPr>
                    <a:solidFill>
                      <a:schemeClr val="bg2">
                        <a:lumMod val="50000"/>
                      </a:schemeClr>
                    </a:solidFill>
                  </a:tcPr>
                </a:tc>
                <a:tc>
                  <a:txBody>
                    <a:bodyPr/>
                    <a:lstStyle/>
                    <a:p>
                      <a:r>
                        <a:rPr lang="de-DE" sz="1800" kern="1200" dirty="0">
                          <a:effectLst/>
                        </a:rPr>
                        <a:t>Als Nutzer möchte ich, dass die Chatverläufe nach bestimmten Kriterien</a:t>
                      </a:r>
                    </a:p>
                    <a:p>
                      <a:r>
                        <a:rPr lang="de-DE" sz="1800" kern="1200" dirty="0">
                          <a:effectLst/>
                        </a:rPr>
                        <a:t>gefiltert (Laufende Abstimmungen, Abgeschlossene Abstimmungen, Nachrichten mit Dateianhang, Nachrichten mit Bildanhang, Nachrichten eines bestimmten Teammitglieds, Systemnachrichten, Nachrichten aus einem bestimmten Zeitraum) werden, um schnell einen Überblick zu bekommen.</a:t>
                      </a:r>
                      <a:endParaRPr lang="de-DE" dirty="0"/>
                    </a:p>
                  </a:txBody>
                  <a:tcPr/>
                </a:tc>
                <a:extLst>
                  <a:ext uri="{0D108BD9-81ED-4DB2-BD59-A6C34878D82A}">
                    <a16:rowId xmlns:a16="http://schemas.microsoft.com/office/drawing/2014/main" val="2922644731"/>
                  </a:ext>
                </a:extLst>
              </a:tr>
              <a:tr h="370840">
                <a:tc>
                  <a:txBody>
                    <a:bodyPr/>
                    <a:lstStyle/>
                    <a:p>
                      <a:r>
                        <a:rPr lang="de-DE" dirty="0"/>
                        <a:t>Geschätzter Realisierungsaufwand</a:t>
                      </a:r>
                    </a:p>
                  </a:txBody>
                  <a:tcPr>
                    <a:solidFill>
                      <a:schemeClr val="bg2">
                        <a:lumMod val="50000"/>
                      </a:schemeClr>
                    </a:solidFill>
                  </a:tcPr>
                </a:tc>
                <a:tc>
                  <a:txBody>
                    <a:bodyPr/>
                    <a:lstStyle/>
                    <a:p>
                      <a:r>
                        <a:rPr lang="de-DE" dirty="0"/>
                        <a:t>Mittel</a:t>
                      </a:r>
                    </a:p>
                  </a:txBody>
                  <a:tcPr/>
                </a:tc>
                <a:extLst>
                  <a:ext uri="{0D108BD9-81ED-4DB2-BD59-A6C34878D82A}">
                    <a16:rowId xmlns:a16="http://schemas.microsoft.com/office/drawing/2014/main" val="86462526"/>
                  </a:ext>
                </a:extLst>
              </a:tr>
              <a:tr h="370840">
                <a:tc>
                  <a:txBody>
                    <a:bodyPr/>
                    <a:lstStyle/>
                    <a:p>
                      <a:r>
                        <a:rPr lang="de-DE" dirty="0"/>
                        <a:t>Priorität</a:t>
                      </a:r>
                    </a:p>
                  </a:txBody>
                  <a:tcPr>
                    <a:solidFill>
                      <a:schemeClr val="bg2">
                        <a:lumMod val="50000"/>
                      </a:schemeClr>
                    </a:solidFill>
                  </a:tcPr>
                </a:tc>
                <a:tc>
                  <a:txBody>
                    <a:bodyPr/>
                    <a:lstStyle/>
                    <a:p>
                      <a:r>
                        <a:rPr lang="de-DE" dirty="0"/>
                        <a:t>Nicht so wichtig</a:t>
                      </a:r>
                    </a:p>
                  </a:txBody>
                  <a:tcPr/>
                </a:tc>
                <a:extLst>
                  <a:ext uri="{0D108BD9-81ED-4DB2-BD59-A6C34878D82A}">
                    <a16:rowId xmlns:a16="http://schemas.microsoft.com/office/drawing/2014/main" val="3550867299"/>
                  </a:ext>
                </a:extLst>
              </a:tr>
              <a:tr h="370840">
                <a:tc>
                  <a:txBody>
                    <a:bodyPr/>
                    <a:lstStyle/>
                    <a:p>
                      <a:r>
                        <a:rPr lang="de-DE" dirty="0"/>
                        <a:t>Autor(en)</a:t>
                      </a:r>
                    </a:p>
                  </a:txBody>
                  <a:tcPr>
                    <a:solidFill>
                      <a:schemeClr val="bg2">
                        <a:lumMod val="50000"/>
                      </a:schemeClr>
                    </a:solidFill>
                  </a:tcPr>
                </a:tc>
                <a:tc>
                  <a:txBody>
                    <a:bodyPr/>
                    <a:lstStyle/>
                    <a:p>
                      <a:r>
                        <a:rPr lang="de-DE" dirty="0"/>
                        <a:t>Tobi</a:t>
                      </a:r>
                    </a:p>
                  </a:txBody>
                  <a:tcPr/>
                </a:tc>
                <a:extLst>
                  <a:ext uri="{0D108BD9-81ED-4DB2-BD59-A6C34878D82A}">
                    <a16:rowId xmlns:a16="http://schemas.microsoft.com/office/drawing/2014/main" val="3519530775"/>
                  </a:ext>
                </a:extLst>
              </a:tr>
              <a:tr h="370840">
                <a:tc>
                  <a:txBody>
                    <a:bodyPr/>
                    <a:lstStyle/>
                    <a:p>
                      <a:r>
                        <a:rPr lang="de-DE" dirty="0"/>
                        <a:t>Abhängigkeit zu anderen User Stories</a:t>
                      </a:r>
                    </a:p>
                  </a:txBody>
                  <a:tcPr>
                    <a:solidFill>
                      <a:schemeClr val="bg2">
                        <a:lumMod val="50000"/>
                      </a:schemeClr>
                    </a:solidFill>
                  </a:tcPr>
                </a:tc>
                <a:tc>
                  <a:txBody>
                    <a:bodyPr/>
                    <a:lstStyle/>
                    <a:p>
                      <a:endParaRPr lang="de-DE" dirty="0"/>
                    </a:p>
                  </a:txBody>
                  <a:tcPr/>
                </a:tc>
                <a:extLst>
                  <a:ext uri="{0D108BD9-81ED-4DB2-BD59-A6C34878D82A}">
                    <a16:rowId xmlns:a16="http://schemas.microsoft.com/office/drawing/2014/main" val="2899654045"/>
                  </a:ext>
                </a:extLst>
              </a:tr>
              <a:tr h="370840">
                <a:tc>
                  <a:txBody>
                    <a:bodyPr/>
                    <a:lstStyle/>
                    <a:p>
                      <a:r>
                        <a:rPr lang="de-DE" dirty="0"/>
                        <a:t>Zugehörige Szenarien</a:t>
                      </a:r>
                    </a:p>
                  </a:txBody>
                  <a:tcPr>
                    <a:solidFill>
                      <a:schemeClr val="bg2">
                        <a:lumMod val="50000"/>
                      </a:schemeClr>
                    </a:solidFill>
                  </a:tcPr>
                </a:tc>
                <a:tc>
                  <a:txBody>
                    <a:bodyPr/>
                    <a:lstStyle/>
                    <a:p>
                      <a:pPr lvl="0"/>
                      <a:r>
                        <a:rPr lang="de-DE" sz="1800" kern="1200" dirty="0">
                          <a:solidFill>
                            <a:schemeClr val="tx1"/>
                          </a:solidFill>
                          <a:effectLst/>
                          <a:latin typeface="+mn-lt"/>
                          <a:ea typeface="+mn-ea"/>
                          <a:cs typeface="+mn-cs"/>
                        </a:rPr>
                        <a:t>Hauptszenario:</a:t>
                      </a:r>
                    </a:p>
                    <a:p>
                      <a:r>
                        <a:rPr lang="de-DE" sz="1800" kern="1200" dirty="0">
                          <a:solidFill>
                            <a:schemeClr val="tx1"/>
                          </a:solidFill>
                          <a:effectLst/>
                          <a:latin typeface="+mn-lt"/>
                          <a:ea typeface="+mn-ea"/>
                          <a:cs typeface="+mn-cs"/>
                        </a:rPr>
                        <a:t>-Anmeldung erfolgt, Chat wird geöffnet und </a:t>
                      </a:r>
                      <a:r>
                        <a:rPr lang="de-DE" sz="1800" kern="1200" dirty="0" err="1">
                          <a:solidFill>
                            <a:schemeClr val="tx1"/>
                          </a:solidFill>
                          <a:effectLst/>
                          <a:latin typeface="+mn-lt"/>
                          <a:ea typeface="+mn-ea"/>
                          <a:cs typeface="+mn-cs"/>
                        </a:rPr>
                        <a:t>Ordnungemäß</a:t>
                      </a:r>
                      <a:r>
                        <a:rPr lang="de-DE" sz="1800" kern="1200" dirty="0">
                          <a:solidFill>
                            <a:schemeClr val="tx1"/>
                          </a:solidFill>
                          <a:effectLst/>
                          <a:latin typeface="+mn-lt"/>
                          <a:ea typeface="+mn-ea"/>
                          <a:cs typeface="+mn-cs"/>
                        </a:rPr>
                        <a:t> angezeigt </a:t>
                      </a:r>
                    </a:p>
                    <a:p>
                      <a:pPr lvl="0"/>
                      <a:r>
                        <a:rPr lang="de-DE" sz="1800" kern="1200" dirty="0">
                          <a:solidFill>
                            <a:schemeClr val="tx1"/>
                          </a:solidFill>
                          <a:effectLst/>
                          <a:latin typeface="+mn-lt"/>
                          <a:ea typeface="+mn-ea"/>
                          <a:cs typeface="+mn-cs"/>
                        </a:rPr>
                        <a:t>Alternativszenarien:</a:t>
                      </a:r>
                    </a:p>
                    <a:p>
                      <a:r>
                        <a:rPr lang="de-DE" sz="1800" kern="1200" dirty="0">
                          <a:solidFill>
                            <a:schemeClr val="tx1"/>
                          </a:solidFill>
                          <a:effectLst/>
                          <a:latin typeface="+mn-lt"/>
                          <a:ea typeface="+mn-ea"/>
                          <a:cs typeface="+mn-cs"/>
                        </a:rPr>
                        <a:t>-Falsche Eingabe bei Anmeldung, richtige Anmeldung, Rest siehe Hauptszenario</a:t>
                      </a:r>
                      <a:endParaRPr lang="de-DE" dirty="0"/>
                    </a:p>
                  </a:txBody>
                  <a:tcPr/>
                </a:tc>
                <a:extLst>
                  <a:ext uri="{0D108BD9-81ED-4DB2-BD59-A6C34878D82A}">
                    <a16:rowId xmlns:a16="http://schemas.microsoft.com/office/drawing/2014/main" val="3740817542"/>
                  </a:ext>
                </a:extLst>
              </a:tr>
            </a:tbl>
          </a:graphicData>
        </a:graphic>
      </p:graphicFrame>
    </p:spTree>
    <p:extLst>
      <p:ext uri="{BB962C8B-B14F-4D97-AF65-F5344CB8AC3E}">
        <p14:creationId xmlns:p14="http://schemas.microsoft.com/office/powerpoint/2010/main" val="28139730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1390DA9-3644-4EC9-93C1-D09CD39FD245}"/>
              </a:ext>
            </a:extLst>
          </p:cNvPr>
          <p:cNvSpPr>
            <a:spLocks noGrp="1"/>
          </p:cNvSpPr>
          <p:nvPr>
            <p:ph type="title"/>
          </p:nvPr>
        </p:nvSpPr>
        <p:spPr/>
        <p:txBody>
          <a:bodyPr/>
          <a:lstStyle/>
          <a:p>
            <a:r>
              <a:rPr lang="de-DE" dirty="0" err="1"/>
              <a:t>bMSC</a:t>
            </a:r>
            <a:r>
              <a:rPr lang="de-DE" dirty="0"/>
              <a:t> 2.4</a:t>
            </a:r>
          </a:p>
        </p:txBody>
      </p:sp>
      <p:pic>
        <p:nvPicPr>
          <p:cNvPr id="4" name="Inhaltsplatzhalter 3" descr="C:\Users\Tuser\AppData\Local\Microsoft\Windows\INetCache\Content.Word\Profil ändern.png">
            <a:extLst>
              <a:ext uri="{FF2B5EF4-FFF2-40B4-BE49-F238E27FC236}">
                <a16:creationId xmlns:a16="http://schemas.microsoft.com/office/drawing/2014/main" id="{D84F4ADB-B363-496D-9947-DF5F2A8AB6F0}"/>
              </a:ext>
            </a:extLst>
          </p:cNvPr>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a:xfrm>
            <a:off x="3517998" y="258266"/>
            <a:ext cx="4332830" cy="5918697"/>
          </a:xfrm>
          <a:prstGeom prst="rect">
            <a:avLst/>
          </a:prstGeom>
          <a:noFill/>
          <a:ln>
            <a:noFill/>
          </a:ln>
        </p:spPr>
      </p:pic>
    </p:spTree>
    <p:extLst>
      <p:ext uri="{BB962C8B-B14F-4D97-AF65-F5344CB8AC3E}">
        <p14:creationId xmlns:p14="http://schemas.microsoft.com/office/powerpoint/2010/main" val="32980970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ACFEB5D-4621-41E0-940C-0E60E85A9C14}"/>
              </a:ext>
            </a:extLst>
          </p:cNvPr>
          <p:cNvSpPr>
            <a:spLocks noGrp="1"/>
          </p:cNvSpPr>
          <p:nvPr>
            <p:ph type="title"/>
          </p:nvPr>
        </p:nvSpPr>
        <p:spPr/>
        <p:txBody>
          <a:bodyPr/>
          <a:lstStyle/>
          <a:p>
            <a:r>
              <a:rPr lang="de-DE" dirty="0"/>
              <a:t>User Story 1.9</a:t>
            </a:r>
          </a:p>
        </p:txBody>
      </p:sp>
      <p:graphicFrame>
        <p:nvGraphicFramePr>
          <p:cNvPr id="4" name="Inhaltsplatzhalter 3">
            <a:extLst>
              <a:ext uri="{FF2B5EF4-FFF2-40B4-BE49-F238E27FC236}">
                <a16:creationId xmlns:a16="http://schemas.microsoft.com/office/drawing/2014/main" id="{AECB5A01-6BFC-4E3E-872A-481A85229EDD}"/>
              </a:ext>
            </a:extLst>
          </p:cNvPr>
          <p:cNvGraphicFramePr>
            <a:graphicFrameLocks noGrp="1"/>
          </p:cNvGraphicFramePr>
          <p:nvPr>
            <p:ph idx="1"/>
            <p:extLst>
              <p:ext uri="{D42A27DB-BD31-4B8C-83A1-F6EECF244321}">
                <p14:modId xmlns:p14="http://schemas.microsoft.com/office/powerpoint/2010/main" val="3725390288"/>
              </p:ext>
            </p:extLst>
          </p:nvPr>
        </p:nvGraphicFramePr>
        <p:xfrm>
          <a:off x="838200" y="1825625"/>
          <a:ext cx="10515600" cy="2865120"/>
        </p:xfrm>
        <a:graphic>
          <a:graphicData uri="http://schemas.openxmlformats.org/drawingml/2006/table">
            <a:tbl>
              <a:tblPr firstRow="1" bandRow="1">
                <a:tableStyleId>{5940675A-B579-460E-94D1-54222C63F5DA}</a:tableStyleId>
              </a:tblPr>
              <a:tblGrid>
                <a:gridCol w="3673288">
                  <a:extLst>
                    <a:ext uri="{9D8B030D-6E8A-4147-A177-3AD203B41FA5}">
                      <a16:colId xmlns:a16="http://schemas.microsoft.com/office/drawing/2014/main" val="3489552480"/>
                    </a:ext>
                  </a:extLst>
                </a:gridCol>
                <a:gridCol w="6842312">
                  <a:extLst>
                    <a:ext uri="{9D8B030D-6E8A-4147-A177-3AD203B41FA5}">
                      <a16:colId xmlns:a16="http://schemas.microsoft.com/office/drawing/2014/main" val="3065609821"/>
                    </a:ext>
                  </a:extLst>
                </a:gridCol>
              </a:tblGrid>
              <a:tr h="370840">
                <a:tc>
                  <a:txBody>
                    <a:bodyPr/>
                    <a:lstStyle/>
                    <a:p>
                      <a:r>
                        <a:rPr lang="de-DE" dirty="0"/>
                        <a:t>User Story-ID</a:t>
                      </a:r>
                    </a:p>
                  </a:txBody>
                  <a:tcPr>
                    <a:solidFill>
                      <a:schemeClr val="bg2">
                        <a:lumMod val="50000"/>
                      </a:schemeClr>
                    </a:solidFill>
                  </a:tcPr>
                </a:tc>
                <a:tc>
                  <a:txBody>
                    <a:bodyPr/>
                    <a:lstStyle/>
                    <a:p>
                      <a:r>
                        <a:rPr lang="de-DE" dirty="0"/>
                        <a:t>1.9</a:t>
                      </a:r>
                    </a:p>
                  </a:txBody>
                  <a:tcPr/>
                </a:tc>
                <a:extLst>
                  <a:ext uri="{0D108BD9-81ED-4DB2-BD59-A6C34878D82A}">
                    <a16:rowId xmlns:a16="http://schemas.microsoft.com/office/drawing/2014/main" val="3405323964"/>
                  </a:ext>
                </a:extLst>
              </a:tr>
              <a:tr h="370840">
                <a:tc>
                  <a:txBody>
                    <a:bodyPr/>
                    <a:lstStyle/>
                    <a:p>
                      <a:r>
                        <a:rPr lang="de-DE" dirty="0"/>
                        <a:t>User Story Beschreibung</a:t>
                      </a:r>
                    </a:p>
                  </a:txBody>
                  <a:tcPr>
                    <a:solidFill>
                      <a:schemeClr val="bg2">
                        <a:lumMod val="50000"/>
                      </a:schemeClr>
                    </a:solidFill>
                  </a:tcPr>
                </a:tc>
                <a:tc>
                  <a:txBody>
                    <a:bodyPr/>
                    <a:lstStyle/>
                    <a:p>
                      <a:r>
                        <a:rPr lang="de-DE" dirty="0"/>
                        <a:t>Als TM möchte ich Nachrichten auf den Server speichern lassen können.</a:t>
                      </a:r>
                    </a:p>
                  </a:txBody>
                  <a:tcPr/>
                </a:tc>
                <a:extLst>
                  <a:ext uri="{0D108BD9-81ED-4DB2-BD59-A6C34878D82A}">
                    <a16:rowId xmlns:a16="http://schemas.microsoft.com/office/drawing/2014/main" val="1766447005"/>
                  </a:ext>
                </a:extLst>
              </a:tr>
              <a:tr h="370840">
                <a:tc>
                  <a:txBody>
                    <a:bodyPr/>
                    <a:lstStyle/>
                    <a:p>
                      <a:r>
                        <a:rPr lang="de-DE" dirty="0"/>
                        <a:t>Geschätzter Realisierungsaufwand</a:t>
                      </a:r>
                    </a:p>
                  </a:txBody>
                  <a:tcPr>
                    <a:solidFill>
                      <a:schemeClr val="bg2">
                        <a:lumMod val="50000"/>
                      </a:schemeClr>
                    </a:solidFill>
                  </a:tcPr>
                </a:tc>
                <a:tc>
                  <a:txBody>
                    <a:bodyPr/>
                    <a:lstStyle/>
                    <a:p>
                      <a:r>
                        <a:rPr lang="de-DE" dirty="0"/>
                        <a:t>Gering</a:t>
                      </a:r>
                    </a:p>
                  </a:txBody>
                  <a:tcPr/>
                </a:tc>
                <a:extLst>
                  <a:ext uri="{0D108BD9-81ED-4DB2-BD59-A6C34878D82A}">
                    <a16:rowId xmlns:a16="http://schemas.microsoft.com/office/drawing/2014/main" val="2647061019"/>
                  </a:ext>
                </a:extLst>
              </a:tr>
              <a:tr h="370840">
                <a:tc>
                  <a:txBody>
                    <a:bodyPr/>
                    <a:lstStyle/>
                    <a:p>
                      <a:r>
                        <a:rPr lang="de-DE" dirty="0"/>
                        <a:t>Priorität</a:t>
                      </a:r>
                    </a:p>
                  </a:txBody>
                  <a:tcPr>
                    <a:solidFill>
                      <a:schemeClr val="bg2">
                        <a:lumMod val="50000"/>
                      </a:schemeClr>
                    </a:solidFill>
                  </a:tcPr>
                </a:tc>
                <a:tc>
                  <a:txBody>
                    <a:bodyPr/>
                    <a:lstStyle/>
                    <a:p>
                      <a:r>
                        <a:rPr lang="de-DE" dirty="0"/>
                        <a:t>Wichtig</a:t>
                      </a:r>
                    </a:p>
                  </a:txBody>
                  <a:tcPr/>
                </a:tc>
                <a:extLst>
                  <a:ext uri="{0D108BD9-81ED-4DB2-BD59-A6C34878D82A}">
                    <a16:rowId xmlns:a16="http://schemas.microsoft.com/office/drawing/2014/main" val="3029772858"/>
                  </a:ext>
                </a:extLst>
              </a:tr>
              <a:tr h="370840">
                <a:tc>
                  <a:txBody>
                    <a:bodyPr/>
                    <a:lstStyle/>
                    <a:p>
                      <a:r>
                        <a:rPr lang="de-DE" dirty="0"/>
                        <a:t>Autor(en)</a:t>
                      </a:r>
                    </a:p>
                  </a:txBody>
                  <a:tcPr>
                    <a:solidFill>
                      <a:schemeClr val="bg2">
                        <a:lumMod val="50000"/>
                      </a:schemeClr>
                    </a:solidFill>
                  </a:tcPr>
                </a:tc>
                <a:tc>
                  <a:txBody>
                    <a:bodyPr/>
                    <a:lstStyle/>
                    <a:p>
                      <a:r>
                        <a:rPr lang="de-DE" dirty="0"/>
                        <a:t>Tim</a:t>
                      </a:r>
                    </a:p>
                  </a:txBody>
                  <a:tcPr/>
                </a:tc>
                <a:extLst>
                  <a:ext uri="{0D108BD9-81ED-4DB2-BD59-A6C34878D82A}">
                    <a16:rowId xmlns:a16="http://schemas.microsoft.com/office/drawing/2014/main" val="1033978008"/>
                  </a:ext>
                </a:extLst>
              </a:tr>
              <a:tr h="370840">
                <a:tc>
                  <a:txBody>
                    <a:bodyPr/>
                    <a:lstStyle/>
                    <a:p>
                      <a:r>
                        <a:rPr lang="de-DE" dirty="0"/>
                        <a:t>Abhängigkeit zu anderen User Stories</a:t>
                      </a:r>
                    </a:p>
                  </a:txBody>
                  <a:tcPr>
                    <a:solidFill>
                      <a:schemeClr val="bg2">
                        <a:lumMod val="50000"/>
                      </a:schemeClr>
                    </a:solidFill>
                  </a:tcPr>
                </a:tc>
                <a:tc>
                  <a:txBody>
                    <a:bodyPr/>
                    <a:lstStyle/>
                    <a:p>
                      <a:endParaRPr lang="de-DE" dirty="0"/>
                    </a:p>
                  </a:txBody>
                  <a:tcPr/>
                </a:tc>
                <a:extLst>
                  <a:ext uri="{0D108BD9-81ED-4DB2-BD59-A6C34878D82A}">
                    <a16:rowId xmlns:a16="http://schemas.microsoft.com/office/drawing/2014/main" val="278221927"/>
                  </a:ext>
                </a:extLst>
              </a:tr>
              <a:tr h="370840">
                <a:tc>
                  <a:txBody>
                    <a:bodyPr/>
                    <a:lstStyle/>
                    <a:p>
                      <a:r>
                        <a:rPr lang="de-DE" dirty="0"/>
                        <a:t>Zugehörige Szenarien</a:t>
                      </a:r>
                    </a:p>
                  </a:txBody>
                  <a:tcPr>
                    <a:solidFill>
                      <a:schemeClr val="bg2">
                        <a:lumMod val="50000"/>
                      </a:schemeClr>
                    </a:solidFill>
                  </a:tcPr>
                </a:tc>
                <a:tc>
                  <a:txBody>
                    <a:bodyPr/>
                    <a:lstStyle/>
                    <a:p>
                      <a:r>
                        <a:rPr lang="de-DE" dirty="0"/>
                        <a:t>bMSC-1.3</a:t>
                      </a:r>
                    </a:p>
                  </a:txBody>
                  <a:tcPr/>
                </a:tc>
                <a:extLst>
                  <a:ext uri="{0D108BD9-81ED-4DB2-BD59-A6C34878D82A}">
                    <a16:rowId xmlns:a16="http://schemas.microsoft.com/office/drawing/2014/main" val="1450280404"/>
                  </a:ext>
                </a:extLst>
              </a:tr>
            </a:tbl>
          </a:graphicData>
        </a:graphic>
      </p:graphicFrame>
    </p:spTree>
    <p:extLst>
      <p:ext uri="{BB962C8B-B14F-4D97-AF65-F5344CB8AC3E}">
        <p14:creationId xmlns:p14="http://schemas.microsoft.com/office/powerpoint/2010/main" val="32346358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4C1223D-5B1E-4004-8546-5971558FE456}"/>
              </a:ext>
            </a:extLst>
          </p:cNvPr>
          <p:cNvSpPr>
            <a:spLocks noGrp="1"/>
          </p:cNvSpPr>
          <p:nvPr>
            <p:ph type="title"/>
          </p:nvPr>
        </p:nvSpPr>
        <p:spPr/>
        <p:txBody>
          <a:bodyPr/>
          <a:lstStyle/>
          <a:p>
            <a:r>
              <a:rPr lang="de-DE" dirty="0" err="1"/>
              <a:t>bMSC</a:t>
            </a:r>
            <a:r>
              <a:rPr lang="de-DE" dirty="0"/>
              <a:t> 3.6</a:t>
            </a:r>
          </a:p>
        </p:txBody>
      </p:sp>
      <p:pic>
        <p:nvPicPr>
          <p:cNvPr id="4" name="Inhaltsplatzhalter 3">
            <a:extLst>
              <a:ext uri="{FF2B5EF4-FFF2-40B4-BE49-F238E27FC236}">
                <a16:creationId xmlns:a16="http://schemas.microsoft.com/office/drawing/2014/main" id="{C5648E66-2446-44B9-8E31-9890CB8DF33D}"/>
              </a:ext>
            </a:extLst>
          </p:cNvPr>
          <p:cNvPicPr>
            <a:picLocks noGrp="1"/>
          </p:cNvPicPr>
          <p:nvPr>
            <p:ph idx="1"/>
          </p:nvPr>
        </p:nvPicPr>
        <p:blipFill>
          <a:blip r:embed="rId2">
            <a:extLst>
              <a:ext uri="{28A0092B-C50C-407E-A947-70E740481C1C}">
                <a14:useLocalDpi xmlns:a14="http://schemas.microsoft.com/office/drawing/2010/main" val="0"/>
              </a:ext>
            </a:extLst>
          </a:blip>
          <a:stretch>
            <a:fillRect/>
          </a:stretch>
        </p:blipFill>
        <p:spPr>
          <a:xfrm>
            <a:off x="3353292" y="132623"/>
            <a:ext cx="5378879" cy="6603224"/>
          </a:xfrm>
          <a:prstGeom prst="rect">
            <a:avLst/>
          </a:prstGeom>
        </p:spPr>
      </p:pic>
    </p:spTree>
    <p:extLst>
      <p:ext uri="{BB962C8B-B14F-4D97-AF65-F5344CB8AC3E}">
        <p14:creationId xmlns:p14="http://schemas.microsoft.com/office/powerpoint/2010/main" val="12799111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824ED64-7E79-4969-94BB-29FAE57C8203}"/>
              </a:ext>
            </a:extLst>
          </p:cNvPr>
          <p:cNvSpPr>
            <a:spLocks noGrp="1"/>
          </p:cNvSpPr>
          <p:nvPr>
            <p:ph type="title"/>
          </p:nvPr>
        </p:nvSpPr>
        <p:spPr/>
        <p:txBody>
          <a:bodyPr/>
          <a:lstStyle/>
          <a:p>
            <a:r>
              <a:rPr lang="de-DE" dirty="0"/>
              <a:t>User Story 3.1</a:t>
            </a:r>
          </a:p>
        </p:txBody>
      </p:sp>
      <p:graphicFrame>
        <p:nvGraphicFramePr>
          <p:cNvPr id="4" name="Inhaltsplatzhalter 3">
            <a:extLst>
              <a:ext uri="{FF2B5EF4-FFF2-40B4-BE49-F238E27FC236}">
                <a16:creationId xmlns:a16="http://schemas.microsoft.com/office/drawing/2014/main" id="{410F5224-7FA9-46BD-9549-2A8E0A20BFE2}"/>
              </a:ext>
            </a:extLst>
          </p:cNvPr>
          <p:cNvGraphicFramePr>
            <a:graphicFrameLocks noGrp="1"/>
          </p:cNvGraphicFramePr>
          <p:nvPr>
            <p:ph idx="1"/>
            <p:extLst>
              <p:ext uri="{D42A27DB-BD31-4B8C-83A1-F6EECF244321}">
                <p14:modId xmlns:p14="http://schemas.microsoft.com/office/powerpoint/2010/main" val="1643920639"/>
              </p:ext>
            </p:extLst>
          </p:nvPr>
        </p:nvGraphicFramePr>
        <p:xfrm>
          <a:off x="838200" y="1825625"/>
          <a:ext cx="10515600" cy="3139440"/>
        </p:xfrm>
        <a:graphic>
          <a:graphicData uri="http://schemas.openxmlformats.org/drawingml/2006/table">
            <a:tbl>
              <a:tblPr firstRow="1" bandRow="1">
                <a:tableStyleId>{5940675A-B579-460E-94D1-54222C63F5DA}</a:tableStyleId>
              </a:tblPr>
              <a:tblGrid>
                <a:gridCol w="5257800">
                  <a:extLst>
                    <a:ext uri="{9D8B030D-6E8A-4147-A177-3AD203B41FA5}">
                      <a16:colId xmlns:a16="http://schemas.microsoft.com/office/drawing/2014/main" val="3241697354"/>
                    </a:ext>
                  </a:extLst>
                </a:gridCol>
                <a:gridCol w="5257800">
                  <a:extLst>
                    <a:ext uri="{9D8B030D-6E8A-4147-A177-3AD203B41FA5}">
                      <a16:colId xmlns:a16="http://schemas.microsoft.com/office/drawing/2014/main" val="676049872"/>
                    </a:ext>
                  </a:extLst>
                </a:gridCol>
              </a:tblGrid>
              <a:tr h="370840">
                <a:tc>
                  <a:txBody>
                    <a:bodyPr/>
                    <a:lstStyle/>
                    <a:p>
                      <a:r>
                        <a:rPr lang="de-DE" dirty="0"/>
                        <a:t>User Story-ID</a:t>
                      </a:r>
                    </a:p>
                  </a:txBody>
                  <a:tcPr>
                    <a:solidFill>
                      <a:schemeClr val="bg2">
                        <a:lumMod val="50000"/>
                      </a:schemeClr>
                    </a:solidFill>
                  </a:tcPr>
                </a:tc>
                <a:tc>
                  <a:txBody>
                    <a:bodyPr/>
                    <a:lstStyle/>
                    <a:p>
                      <a:r>
                        <a:rPr lang="de-DE" dirty="0"/>
                        <a:t>3.1</a:t>
                      </a:r>
                    </a:p>
                  </a:txBody>
                  <a:tcPr/>
                </a:tc>
                <a:extLst>
                  <a:ext uri="{0D108BD9-81ED-4DB2-BD59-A6C34878D82A}">
                    <a16:rowId xmlns:a16="http://schemas.microsoft.com/office/drawing/2014/main" val="217571071"/>
                  </a:ext>
                </a:extLst>
              </a:tr>
              <a:tr h="370840">
                <a:tc>
                  <a:txBody>
                    <a:bodyPr/>
                    <a:lstStyle/>
                    <a:p>
                      <a:r>
                        <a:rPr lang="de-DE" dirty="0"/>
                        <a:t>User Story Beschreibung</a:t>
                      </a:r>
                    </a:p>
                  </a:txBody>
                  <a:tcPr>
                    <a:solidFill>
                      <a:schemeClr val="bg2">
                        <a:lumMod val="50000"/>
                      </a:schemeClr>
                    </a:solidFill>
                  </a:tcPr>
                </a:tc>
                <a:tc>
                  <a:txBody>
                    <a:bodyPr/>
                    <a:lstStyle/>
                    <a:p>
                      <a:r>
                        <a:rPr lang="de-DE" sz="1800" kern="1200" dirty="0">
                          <a:solidFill>
                            <a:schemeClr val="tx1"/>
                          </a:solidFill>
                          <a:effectLst/>
                          <a:latin typeface="+mn-lt"/>
                          <a:ea typeface="+mn-ea"/>
                          <a:cs typeface="+mn-cs"/>
                        </a:rPr>
                        <a:t>Als Teammitglied möchte ich, dass ich auf dem Taskboard Aufgaben erstellen und verwalten kann, um eine Übersicht über die Aufgaben zu haben.</a:t>
                      </a:r>
                      <a:endParaRPr lang="de-DE" dirty="0"/>
                    </a:p>
                  </a:txBody>
                  <a:tcPr/>
                </a:tc>
                <a:extLst>
                  <a:ext uri="{0D108BD9-81ED-4DB2-BD59-A6C34878D82A}">
                    <a16:rowId xmlns:a16="http://schemas.microsoft.com/office/drawing/2014/main" val="215270990"/>
                  </a:ext>
                </a:extLst>
              </a:tr>
              <a:tr h="370840">
                <a:tc>
                  <a:txBody>
                    <a:bodyPr/>
                    <a:lstStyle/>
                    <a:p>
                      <a:r>
                        <a:rPr lang="de-DE" dirty="0"/>
                        <a:t>Geschätzter Realisierungsaufwand</a:t>
                      </a:r>
                    </a:p>
                  </a:txBody>
                  <a:tcPr>
                    <a:solidFill>
                      <a:schemeClr val="bg2">
                        <a:lumMod val="50000"/>
                      </a:schemeClr>
                    </a:solidFill>
                  </a:tcPr>
                </a:tc>
                <a:tc>
                  <a:txBody>
                    <a:bodyPr/>
                    <a:lstStyle/>
                    <a:p>
                      <a:r>
                        <a:rPr lang="de-DE" dirty="0"/>
                        <a:t>Hoch</a:t>
                      </a:r>
                    </a:p>
                  </a:txBody>
                  <a:tcPr/>
                </a:tc>
                <a:extLst>
                  <a:ext uri="{0D108BD9-81ED-4DB2-BD59-A6C34878D82A}">
                    <a16:rowId xmlns:a16="http://schemas.microsoft.com/office/drawing/2014/main" val="1787250055"/>
                  </a:ext>
                </a:extLst>
              </a:tr>
              <a:tr h="370840">
                <a:tc>
                  <a:txBody>
                    <a:bodyPr/>
                    <a:lstStyle/>
                    <a:p>
                      <a:r>
                        <a:rPr lang="de-DE" dirty="0"/>
                        <a:t>Priorität</a:t>
                      </a:r>
                    </a:p>
                  </a:txBody>
                  <a:tcPr>
                    <a:solidFill>
                      <a:schemeClr val="bg2">
                        <a:lumMod val="50000"/>
                      </a:schemeClr>
                    </a:solidFill>
                  </a:tcPr>
                </a:tc>
                <a:tc>
                  <a:txBody>
                    <a:bodyPr/>
                    <a:lstStyle/>
                    <a:p>
                      <a:r>
                        <a:rPr lang="de-DE" dirty="0"/>
                        <a:t>Sehr wichtig</a:t>
                      </a:r>
                    </a:p>
                  </a:txBody>
                  <a:tcPr/>
                </a:tc>
                <a:extLst>
                  <a:ext uri="{0D108BD9-81ED-4DB2-BD59-A6C34878D82A}">
                    <a16:rowId xmlns:a16="http://schemas.microsoft.com/office/drawing/2014/main" val="1015528796"/>
                  </a:ext>
                </a:extLst>
              </a:tr>
              <a:tr h="370840">
                <a:tc>
                  <a:txBody>
                    <a:bodyPr/>
                    <a:lstStyle/>
                    <a:p>
                      <a:r>
                        <a:rPr lang="de-DE" dirty="0"/>
                        <a:t>Autor(en)</a:t>
                      </a:r>
                    </a:p>
                  </a:txBody>
                  <a:tcPr>
                    <a:solidFill>
                      <a:schemeClr val="bg2">
                        <a:lumMod val="50000"/>
                      </a:schemeClr>
                    </a:solidFill>
                  </a:tcPr>
                </a:tc>
                <a:tc>
                  <a:txBody>
                    <a:bodyPr/>
                    <a:lstStyle/>
                    <a:p>
                      <a:r>
                        <a:rPr lang="de-DE" dirty="0"/>
                        <a:t>Janine</a:t>
                      </a:r>
                    </a:p>
                  </a:txBody>
                  <a:tcPr/>
                </a:tc>
                <a:extLst>
                  <a:ext uri="{0D108BD9-81ED-4DB2-BD59-A6C34878D82A}">
                    <a16:rowId xmlns:a16="http://schemas.microsoft.com/office/drawing/2014/main" val="3252847296"/>
                  </a:ext>
                </a:extLst>
              </a:tr>
              <a:tr h="370840">
                <a:tc>
                  <a:txBody>
                    <a:bodyPr/>
                    <a:lstStyle/>
                    <a:p>
                      <a:r>
                        <a:rPr lang="de-DE" dirty="0"/>
                        <a:t>Abhängigkeit zu anderen User Stories</a:t>
                      </a:r>
                    </a:p>
                  </a:txBody>
                  <a:tcPr>
                    <a:solidFill>
                      <a:schemeClr val="bg2">
                        <a:lumMod val="50000"/>
                      </a:schemeClr>
                    </a:solidFill>
                  </a:tcPr>
                </a:tc>
                <a:tc>
                  <a:txBody>
                    <a:bodyPr/>
                    <a:lstStyle/>
                    <a:p>
                      <a:endParaRPr lang="de-DE" dirty="0"/>
                    </a:p>
                  </a:txBody>
                  <a:tcPr/>
                </a:tc>
                <a:extLst>
                  <a:ext uri="{0D108BD9-81ED-4DB2-BD59-A6C34878D82A}">
                    <a16:rowId xmlns:a16="http://schemas.microsoft.com/office/drawing/2014/main" val="1570756478"/>
                  </a:ext>
                </a:extLst>
              </a:tr>
              <a:tr h="370840">
                <a:tc>
                  <a:txBody>
                    <a:bodyPr/>
                    <a:lstStyle/>
                    <a:p>
                      <a:r>
                        <a:rPr lang="de-DE" dirty="0"/>
                        <a:t>Zugehörige Szenarien</a:t>
                      </a:r>
                    </a:p>
                  </a:txBody>
                  <a:tcPr>
                    <a:solidFill>
                      <a:schemeClr val="bg2">
                        <a:lumMod val="50000"/>
                      </a:schemeClr>
                    </a:solidFill>
                  </a:tcPr>
                </a:tc>
                <a:tc>
                  <a:txBody>
                    <a:bodyPr/>
                    <a:lstStyle/>
                    <a:p>
                      <a:r>
                        <a:rPr lang="de-DE" dirty="0"/>
                        <a:t>bMSC-3.1</a:t>
                      </a:r>
                    </a:p>
                  </a:txBody>
                  <a:tcPr/>
                </a:tc>
                <a:extLst>
                  <a:ext uri="{0D108BD9-81ED-4DB2-BD59-A6C34878D82A}">
                    <a16:rowId xmlns:a16="http://schemas.microsoft.com/office/drawing/2014/main" val="1838315418"/>
                  </a:ext>
                </a:extLst>
              </a:tr>
            </a:tbl>
          </a:graphicData>
        </a:graphic>
      </p:graphicFrame>
    </p:spTree>
    <p:extLst>
      <p:ext uri="{BB962C8B-B14F-4D97-AF65-F5344CB8AC3E}">
        <p14:creationId xmlns:p14="http://schemas.microsoft.com/office/powerpoint/2010/main" val="10315916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0EE458F-1342-44F5-AE35-4AA17549FEC4}"/>
              </a:ext>
            </a:extLst>
          </p:cNvPr>
          <p:cNvSpPr>
            <a:spLocks noGrp="1"/>
          </p:cNvSpPr>
          <p:nvPr>
            <p:ph type="title"/>
          </p:nvPr>
        </p:nvSpPr>
        <p:spPr/>
        <p:txBody>
          <a:bodyPr/>
          <a:lstStyle/>
          <a:p>
            <a:r>
              <a:rPr lang="de-DE" dirty="0"/>
              <a:t>User Story 3.3</a:t>
            </a:r>
          </a:p>
        </p:txBody>
      </p:sp>
      <p:graphicFrame>
        <p:nvGraphicFramePr>
          <p:cNvPr id="4" name="Inhaltsplatzhalter 3">
            <a:extLst>
              <a:ext uri="{FF2B5EF4-FFF2-40B4-BE49-F238E27FC236}">
                <a16:creationId xmlns:a16="http://schemas.microsoft.com/office/drawing/2014/main" id="{74080924-A614-412E-B27A-F26EA4B6F684}"/>
              </a:ext>
            </a:extLst>
          </p:cNvPr>
          <p:cNvGraphicFramePr>
            <a:graphicFrameLocks noGrp="1"/>
          </p:cNvGraphicFramePr>
          <p:nvPr>
            <p:ph idx="1"/>
            <p:extLst>
              <p:ext uri="{D42A27DB-BD31-4B8C-83A1-F6EECF244321}">
                <p14:modId xmlns:p14="http://schemas.microsoft.com/office/powerpoint/2010/main" val="1928810699"/>
              </p:ext>
            </p:extLst>
          </p:nvPr>
        </p:nvGraphicFramePr>
        <p:xfrm>
          <a:off x="838200" y="1825625"/>
          <a:ext cx="10515600" cy="2934653"/>
        </p:xfrm>
        <a:graphic>
          <a:graphicData uri="http://schemas.openxmlformats.org/drawingml/2006/table">
            <a:tbl>
              <a:tblPr firstRow="1" bandRow="1">
                <a:tableStyleId>{5940675A-B579-460E-94D1-54222C63F5DA}</a:tableStyleId>
              </a:tblPr>
              <a:tblGrid>
                <a:gridCol w="5257800">
                  <a:extLst>
                    <a:ext uri="{9D8B030D-6E8A-4147-A177-3AD203B41FA5}">
                      <a16:colId xmlns:a16="http://schemas.microsoft.com/office/drawing/2014/main" val="2621149656"/>
                    </a:ext>
                  </a:extLst>
                </a:gridCol>
                <a:gridCol w="5257800">
                  <a:extLst>
                    <a:ext uri="{9D8B030D-6E8A-4147-A177-3AD203B41FA5}">
                      <a16:colId xmlns:a16="http://schemas.microsoft.com/office/drawing/2014/main" val="2455798467"/>
                    </a:ext>
                  </a:extLst>
                </a:gridCol>
              </a:tblGrid>
              <a:tr h="370840">
                <a:tc>
                  <a:txBody>
                    <a:bodyPr/>
                    <a:lstStyle/>
                    <a:p>
                      <a:r>
                        <a:rPr lang="de-DE" dirty="0"/>
                        <a:t>User Story-ID</a:t>
                      </a:r>
                    </a:p>
                  </a:txBody>
                  <a:tcPr>
                    <a:solidFill>
                      <a:schemeClr val="bg2">
                        <a:lumMod val="50000"/>
                      </a:schemeClr>
                    </a:solidFill>
                  </a:tcPr>
                </a:tc>
                <a:tc>
                  <a:txBody>
                    <a:bodyPr/>
                    <a:lstStyle/>
                    <a:p>
                      <a:r>
                        <a:rPr lang="de-DE" dirty="0"/>
                        <a:t>3.3</a:t>
                      </a:r>
                    </a:p>
                  </a:txBody>
                  <a:tcPr/>
                </a:tc>
                <a:extLst>
                  <a:ext uri="{0D108BD9-81ED-4DB2-BD59-A6C34878D82A}">
                    <a16:rowId xmlns:a16="http://schemas.microsoft.com/office/drawing/2014/main" val="3010018688"/>
                  </a:ext>
                </a:extLst>
              </a:tr>
              <a:tr h="370840">
                <a:tc>
                  <a:txBody>
                    <a:bodyPr/>
                    <a:lstStyle/>
                    <a:p>
                      <a:r>
                        <a:rPr lang="de-DE" dirty="0"/>
                        <a:t>User Story Beschreibung</a:t>
                      </a:r>
                    </a:p>
                  </a:txBody>
                  <a:tcPr>
                    <a:solidFill>
                      <a:schemeClr val="bg2">
                        <a:lumMod val="50000"/>
                      </a:schemeClr>
                    </a:solidFill>
                  </a:tcPr>
                </a:tc>
                <a:tc>
                  <a:txBody>
                    <a:bodyPr/>
                    <a:lstStyle/>
                    <a:p>
                      <a:pPr>
                        <a:lnSpc>
                          <a:spcPct val="107000"/>
                        </a:lnSpc>
                        <a:spcAft>
                          <a:spcPts val="0"/>
                        </a:spcAft>
                      </a:pPr>
                      <a:r>
                        <a:rPr lang="de-DE" sz="1100" dirty="0">
                          <a:solidFill>
                            <a:srgbClr val="00000A"/>
                          </a:solidFill>
                          <a:effectLst/>
                          <a:latin typeface="Calibri" panose="020F0502020204030204" pitchFamily="34" charset="0"/>
                          <a:ea typeface="Calibri" panose="020F0502020204030204" pitchFamily="34" charset="0"/>
                          <a:cs typeface="SimSun" panose="02010600030101010101" pitchFamily="2" charset="-122"/>
                        </a:rPr>
                        <a:t>Als Teammitglied möchte ich, dass das Taskboard eine Liste umfasst, die ein Team zu bearbeiten hat, und nach den Prozessschritten „geplant“, „in Arbeit“, „in Prüfung“ und „Abgeschlossen“ aufgeteilt ist, um eine bessere Übersicht zu haben und damit man weiß wie weit welche Aufgabe ist.</a:t>
                      </a:r>
                    </a:p>
                  </a:txBody>
                  <a:tcPr marL="62230" marR="65405" marT="0" marB="0"/>
                </a:tc>
                <a:extLst>
                  <a:ext uri="{0D108BD9-81ED-4DB2-BD59-A6C34878D82A}">
                    <a16:rowId xmlns:a16="http://schemas.microsoft.com/office/drawing/2014/main" val="2599026523"/>
                  </a:ext>
                </a:extLst>
              </a:tr>
              <a:tr h="370840">
                <a:tc>
                  <a:txBody>
                    <a:bodyPr/>
                    <a:lstStyle/>
                    <a:p>
                      <a:r>
                        <a:rPr lang="de-DE" dirty="0"/>
                        <a:t>Geschätzter Realisierungsaufwand</a:t>
                      </a:r>
                    </a:p>
                  </a:txBody>
                  <a:tcPr>
                    <a:solidFill>
                      <a:schemeClr val="bg2">
                        <a:lumMod val="50000"/>
                      </a:schemeClr>
                    </a:solidFill>
                  </a:tcPr>
                </a:tc>
                <a:tc>
                  <a:txBody>
                    <a:bodyPr/>
                    <a:lstStyle/>
                    <a:p>
                      <a:r>
                        <a:rPr lang="de-DE" dirty="0"/>
                        <a:t>Mittel</a:t>
                      </a:r>
                    </a:p>
                  </a:txBody>
                  <a:tcPr/>
                </a:tc>
                <a:extLst>
                  <a:ext uri="{0D108BD9-81ED-4DB2-BD59-A6C34878D82A}">
                    <a16:rowId xmlns:a16="http://schemas.microsoft.com/office/drawing/2014/main" val="1179599214"/>
                  </a:ext>
                </a:extLst>
              </a:tr>
              <a:tr h="370840">
                <a:tc>
                  <a:txBody>
                    <a:bodyPr/>
                    <a:lstStyle/>
                    <a:p>
                      <a:r>
                        <a:rPr lang="de-DE" dirty="0"/>
                        <a:t>Priorität</a:t>
                      </a:r>
                    </a:p>
                  </a:txBody>
                  <a:tcPr>
                    <a:solidFill>
                      <a:schemeClr val="bg2">
                        <a:lumMod val="50000"/>
                      </a:schemeClr>
                    </a:solidFill>
                  </a:tcPr>
                </a:tc>
                <a:tc>
                  <a:txBody>
                    <a:bodyPr/>
                    <a:lstStyle/>
                    <a:p>
                      <a:r>
                        <a:rPr lang="de-DE" dirty="0"/>
                        <a:t>Wichtig</a:t>
                      </a:r>
                    </a:p>
                  </a:txBody>
                  <a:tcPr/>
                </a:tc>
                <a:extLst>
                  <a:ext uri="{0D108BD9-81ED-4DB2-BD59-A6C34878D82A}">
                    <a16:rowId xmlns:a16="http://schemas.microsoft.com/office/drawing/2014/main" val="2390831514"/>
                  </a:ext>
                </a:extLst>
              </a:tr>
              <a:tr h="370840">
                <a:tc>
                  <a:txBody>
                    <a:bodyPr/>
                    <a:lstStyle/>
                    <a:p>
                      <a:r>
                        <a:rPr lang="de-DE" dirty="0"/>
                        <a:t>Autor(en)</a:t>
                      </a:r>
                    </a:p>
                  </a:txBody>
                  <a:tcPr>
                    <a:solidFill>
                      <a:schemeClr val="bg2">
                        <a:lumMod val="50000"/>
                      </a:schemeClr>
                    </a:solidFill>
                  </a:tcPr>
                </a:tc>
                <a:tc>
                  <a:txBody>
                    <a:bodyPr/>
                    <a:lstStyle/>
                    <a:p>
                      <a:r>
                        <a:rPr lang="de-DE" dirty="0"/>
                        <a:t>Walter</a:t>
                      </a:r>
                    </a:p>
                  </a:txBody>
                  <a:tcPr/>
                </a:tc>
                <a:extLst>
                  <a:ext uri="{0D108BD9-81ED-4DB2-BD59-A6C34878D82A}">
                    <a16:rowId xmlns:a16="http://schemas.microsoft.com/office/drawing/2014/main" val="2522108691"/>
                  </a:ext>
                </a:extLst>
              </a:tr>
              <a:tr h="370840">
                <a:tc>
                  <a:txBody>
                    <a:bodyPr/>
                    <a:lstStyle/>
                    <a:p>
                      <a:r>
                        <a:rPr lang="de-DE" dirty="0"/>
                        <a:t>Abhängigkeit zu anderen User Stories</a:t>
                      </a:r>
                    </a:p>
                  </a:txBody>
                  <a:tcPr>
                    <a:solidFill>
                      <a:schemeClr val="bg2">
                        <a:lumMod val="50000"/>
                      </a:schemeClr>
                    </a:solidFill>
                  </a:tcPr>
                </a:tc>
                <a:tc>
                  <a:txBody>
                    <a:bodyPr/>
                    <a:lstStyle/>
                    <a:p>
                      <a:r>
                        <a:rPr lang="de-DE" dirty="0"/>
                        <a:t>3.2</a:t>
                      </a:r>
                    </a:p>
                  </a:txBody>
                  <a:tcPr/>
                </a:tc>
                <a:extLst>
                  <a:ext uri="{0D108BD9-81ED-4DB2-BD59-A6C34878D82A}">
                    <a16:rowId xmlns:a16="http://schemas.microsoft.com/office/drawing/2014/main" val="266396746"/>
                  </a:ext>
                </a:extLst>
              </a:tr>
              <a:tr h="370840">
                <a:tc>
                  <a:txBody>
                    <a:bodyPr/>
                    <a:lstStyle/>
                    <a:p>
                      <a:r>
                        <a:rPr lang="de-DE" dirty="0"/>
                        <a:t>Zugehörige Szenarien</a:t>
                      </a:r>
                    </a:p>
                  </a:txBody>
                  <a:tcPr>
                    <a:solidFill>
                      <a:schemeClr val="bg2">
                        <a:lumMod val="50000"/>
                      </a:schemeClr>
                    </a:solidFill>
                  </a:tcPr>
                </a:tc>
                <a:tc>
                  <a:txBody>
                    <a:bodyPr/>
                    <a:lstStyle/>
                    <a:p>
                      <a:r>
                        <a:rPr lang="de-DE" dirty="0"/>
                        <a:t>bMSC-5</a:t>
                      </a:r>
                    </a:p>
                  </a:txBody>
                  <a:tcPr/>
                </a:tc>
                <a:extLst>
                  <a:ext uri="{0D108BD9-81ED-4DB2-BD59-A6C34878D82A}">
                    <a16:rowId xmlns:a16="http://schemas.microsoft.com/office/drawing/2014/main" val="1246101842"/>
                  </a:ext>
                </a:extLst>
              </a:tr>
            </a:tbl>
          </a:graphicData>
        </a:graphic>
      </p:graphicFrame>
    </p:spTree>
    <p:extLst>
      <p:ext uri="{BB962C8B-B14F-4D97-AF65-F5344CB8AC3E}">
        <p14:creationId xmlns:p14="http://schemas.microsoft.com/office/powerpoint/2010/main" val="11150306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A0EB212-94B2-4F73-A3FF-295F52A86D79}"/>
              </a:ext>
            </a:extLst>
          </p:cNvPr>
          <p:cNvSpPr>
            <a:spLocks noGrp="1"/>
          </p:cNvSpPr>
          <p:nvPr>
            <p:ph type="title"/>
          </p:nvPr>
        </p:nvSpPr>
        <p:spPr/>
        <p:txBody>
          <a:bodyPr/>
          <a:lstStyle/>
          <a:p>
            <a:r>
              <a:rPr lang="de-DE" dirty="0" err="1"/>
              <a:t>bMSC</a:t>
            </a:r>
            <a:r>
              <a:rPr lang="de-DE" dirty="0"/>
              <a:t> 3.2</a:t>
            </a:r>
          </a:p>
        </p:txBody>
      </p:sp>
      <p:pic>
        <p:nvPicPr>
          <p:cNvPr id="4" name="Inhaltsplatzhalter 3">
            <a:extLst>
              <a:ext uri="{FF2B5EF4-FFF2-40B4-BE49-F238E27FC236}">
                <a16:creationId xmlns:a16="http://schemas.microsoft.com/office/drawing/2014/main" id="{2870A642-48A8-4481-AA66-D25F48EF5938}"/>
              </a:ext>
            </a:extLst>
          </p:cNvPr>
          <p:cNvPicPr>
            <a:picLocks noGrp="1"/>
          </p:cNvPicPr>
          <p:nvPr>
            <p:ph idx="1"/>
          </p:nvPr>
        </p:nvPicPr>
        <p:blipFill>
          <a:blip r:embed="rId2">
            <a:extLst>
              <a:ext uri="{28A0092B-C50C-407E-A947-70E740481C1C}">
                <a14:useLocalDpi xmlns:a14="http://schemas.microsoft.com/office/drawing/2010/main" val="0"/>
              </a:ext>
            </a:extLst>
          </a:blip>
          <a:stretch>
            <a:fillRect/>
          </a:stretch>
        </p:blipFill>
        <p:spPr>
          <a:xfrm>
            <a:off x="3337079" y="365125"/>
            <a:ext cx="6665480" cy="5512164"/>
          </a:xfrm>
          <a:prstGeom prst="rect">
            <a:avLst/>
          </a:prstGeom>
        </p:spPr>
      </p:pic>
    </p:spTree>
    <p:extLst>
      <p:ext uri="{BB962C8B-B14F-4D97-AF65-F5344CB8AC3E}">
        <p14:creationId xmlns:p14="http://schemas.microsoft.com/office/powerpoint/2010/main" val="491492129"/>
      </p:ext>
    </p:extLst>
  </p:cSld>
  <p:clrMapOvr>
    <a:masterClrMapping/>
  </p:clrMapOvr>
</p:sld>
</file>

<file path=ppt/theme/theme1.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597</Words>
  <Application>Microsoft Office PowerPoint</Application>
  <PresentationFormat>Breitbild</PresentationFormat>
  <Paragraphs>155</Paragraphs>
  <Slides>20</Slides>
  <Notes>0</Notes>
  <HiddenSlides>0</HiddenSlides>
  <MMClips>0</MMClips>
  <ScaleCrop>false</ScaleCrop>
  <HeadingPairs>
    <vt:vector size="6" baseType="variant">
      <vt:variant>
        <vt:lpstr>Verwendete Schriftarten</vt:lpstr>
      </vt:variant>
      <vt:variant>
        <vt:i4>4</vt:i4>
      </vt:variant>
      <vt:variant>
        <vt:lpstr>Design</vt:lpstr>
      </vt:variant>
      <vt:variant>
        <vt:i4>1</vt:i4>
      </vt:variant>
      <vt:variant>
        <vt:lpstr>Folientitel</vt:lpstr>
      </vt:variant>
      <vt:variant>
        <vt:i4>20</vt:i4>
      </vt:variant>
    </vt:vector>
  </HeadingPairs>
  <TitlesOfParts>
    <vt:vector size="25" baseType="lpstr">
      <vt:lpstr>SimSun</vt:lpstr>
      <vt:lpstr>Arial</vt:lpstr>
      <vt:lpstr>Calibri</vt:lpstr>
      <vt:lpstr>Calibri Light</vt:lpstr>
      <vt:lpstr>Office</vt:lpstr>
      <vt:lpstr>SEP Board Gruppe I</vt:lpstr>
      <vt:lpstr>hMSC </vt:lpstr>
      <vt:lpstr>Userstory 2.22</vt:lpstr>
      <vt:lpstr>bMSC 2.9</vt:lpstr>
      <vt:lpstr>User Story 3.5</vt:lpstr>
      <vt:lpstr>bMSC 3.7</vt:lpstr>
      <vt:lpstr>User Story 2.1</vt:lpstr>
      <vt:lpstr>User Story 2.12</vt:lpstr>
      <vt:lpstr>bMSC 2.7</vt:lpstr>
      <vt:lpstr>bMSC 2.8</vt:lpstr>
      <vt:lpstr>User Story 2.14</vt:lpstr>
      <vt:lpstr>bMSC 2.5</vt:lpstr>
      <vt:lpstr>User Story 2.10</vt:lpstr>
      <vt:lpstr>User Story 2.29</vt:lpstr>
      <vt:lpstr>bMSC 2.4</vt:lpstr>
      <vt:lpstr>User Story 1.9</vt:lpstr>
      <vt:lpstr>bMSC 3.6</vt:lpstr>
      <vt:lpstr>User Story 3.1</vt:lpstr>
      <vt:lpstr>User Story 3.3</vt:lpstr>
      <vt:lpstr>bMSC 3.2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SEP Board Gruppe I</dc:title>
  <dc:creator>Tuan-Dat Tran</dc:creator>
  <cp:lastModifiedBy>Tuan-Dat Tran</cp:lastModifiedBy>
  <cp:revision>5</cp:revision>
  <dcterms:created xsi:type="dcterms:W3CDTF">2017-07-25T11:20:04Z</dcterms:created>
  <dcterms:modified xsi:type="dcterms:W3CDTF">2017-07-25T12:09:36Z</dcterms:modified>
</cp:coreProperties>
</file>