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69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1" r:id="rId3"/>
    <p:sldId id="264" r:id="rId4"/>
    <p:sldId id="265" r:id="rId5"/>
    <p:sldId id="266" r:id="rId6"/>
    <p:sldId id="268" r:id="rId7"/>
    <p:sldId id="269" r:id="rId8"/>
    <p:sldId id="272" r:id="rId9"/>
  </p:sldIdLst>
  <p:sldSz cx="12192000" cy="6858000"/>
  <p:notesSz cx="6858000" cy="9144000"/>
  <p:defaultTextStyle>
    <a:defPPr rtl="0"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DCE2"/>
    <a:srgbClr val="EEB9C1"/>
    <a:srgbClr val="66B9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75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980F48B6-5B74-492F-8C77-22AA2F9DF1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6D0857B-1418-4191-8062-6C804F6154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645E-5B78-4A7E-8787-9789C929C889}" type="datetimeFigureOut">
              <a:rPr lang="de-DE" smtClean="0"/>
              <a:t>02.06.2021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F8D3872-5A76-4844-8F69-62285C35562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BC596D5-D3AF-4913-9CBD-8BDF45498AB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8AB19E-CF68-4924-B2FF-8A36A1E4B63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48185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87A7E-606D-4085-B5D9-B84283FD64F4}" type="datetimeFigureOut">
              <a:rPr lang="de-DE" noProof="0" smtClean="0"/>
              <a:t>02.06.2021</a:t>
            </a:fld>
            <a:endParaRPr lang="de-DE" noProof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dirty="0"/>
              <a:t>Textmasterformate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CFCAB-7ED9-4BDC-8A18-79F8B7017FB3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7797958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CCFCAB-7ED9-4BDC-8A18-79F8B7017FB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6292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Bild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uppe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hteck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ihand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ihand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hteck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ihand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ihand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ihand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ihand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ihand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ihand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ihand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ihand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ihand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ihand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ihand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ihand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ihand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ihand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ihand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ihand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ihand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ihand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ihand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ihand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ihand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ihand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ihand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ihand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hteck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ihand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ihand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ihand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ihand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ihand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ihand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ihand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ihand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ihand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ihand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ihand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hteck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ihand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ihand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ihand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ihand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ihand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ihand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ihand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ihand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ihand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ihand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ihand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ihand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ihand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876424" y="1122363"/>
            <a:ext cx="8791575" cy="2387600"/>
          </a:xfrm>
        </p:spPr>
        <p:txBody>
          <a:bodyPr rtlCol="0" anchor="b">
            <a:normAutofit/>
          </a:bodyPr>
          <a:lstStyle>
            <a:lvl1pPr algn="l">
              <a:defRPr sz="48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876424" y="3602038"/>
            <a:ext cx="8791575" cy="1655762"/>
          </a:xfrm>
        </p:spPr>
        <p:txBody>
          <a:bodyPr rtlCol="0"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 rtlCol="0"/>
          <a:lstStyle/>
          <a:p>
            <a:pPr rtl="0"/>
            <a:fld id="{5F7EF189-DD92-4021-9F0B-61FCC0321CAD}" type="datetime1">
              <a:rPr lang="de-DE" noProof="0" smtClean="0"/>
              <a:t>02.06.2021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214254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it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0" y="4304664"/>
            <a:ext cx="9912355" cy="819355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5124020"/>
            <a:ext cx="9910859" cy="682472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6D1FF06-CF27-4334-B3B7-637620F1E6E4}" type="datetime1">
              <a:rPr lang="de-DE" noProof="0" smtClean="0"/>
              <a:t>02.06.2021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15328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56" y="609600"/>
            <a:ext cx="9905955" cy="342900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4419599"/>
            <a:ext cx="9904459" cy="137159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9D956CA-E2FF-4F62-8224-666708E9F3E2}" type="datetime1">
              <a:rPr lang="de-DE" noProof="0" smtClean="0"/>
              <a:t>02.06.2021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542454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46212" y="609599"/>
            <a:ext cx="9302752" cy="2748429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half" idx="13" hasCustomPrompt="1"/>
          </p:nvPr>
        </p:nvSpPr>
        <p:spPr>
          <a:xfrm>
            <a:off x="1720644" y="3365557"/>
            <a:ext cx="875229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411" y="4309919"/>
            <a:ext cx="9906002" cy="1489496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05D6B7-3004-4FAC-BC3A-015FE0A57446}" type="datetime1">
              <a:rPr lang="de-DE" noProof="0" smtClean="0"/>
              <a:t>02.06.2021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60" name="Textfeld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de-DE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de-DE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005272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siten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0" y="2134041"/>
            <a:ext cx="9906001" cy="2511835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4657655"/>
            <a:ext cx="9904505" cy="1140644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74A034-6A41-405C-94EC-809CF0CECE64}" type="datetime1">
              <a:rPr lang="de-DE" noProof="0" smtClean="0"/>
              <a:t>02.06.2021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40553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9905998" cy="1905000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0" y="2674463"/>
            <a:ext cx="3196899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1127918" y="3360263"/>
            <a:ext cx="3208735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514766" y="2677635"/>
            <a:ext cx="3184385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16" hasCustomPrompt="1"/>
          </p:nvPr>
        </p:nvSpPr>
        <p:spPr>
          <a:xfrm>
            <a:off x="4504213" y="3363435"/>
            <a:ext cx="3195830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1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442" y="2674463"/>
            <a:ext cx="3194968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half" idx="17" hasCustomPrompt="1"/>
          </p:nvPr>
        </p:nvSpPr>
        <p:spPr>
          <a:xfrm>
            <a:off x="7852442" y="3360263"/>
            <a:ext cx="3194968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AB17A2-F2E5-4595-A7FB-9B751BAAC273}" type="datetime1">
              <a:rPr lang="de-DE" noProof="0" smtClean="0"/>
              <a:t>02.06.2021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269605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 1"/>
          <p:cNvSpPr>
            <a:spLocks noGrp="1"/>
          </p:cNvSpPr>
          <p:nvPr>
            <p:ph type="title" hasCustomPrompt="1"/>
          </p:nvPr>
        </p:nvSpPr>
        <p:spPr>
          <a:xfrm>
            <a:off x="1141411" y="609600"/>
            <a:ext cx="9905999" cy="1905000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9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3" y="4404596"/>
            <a:ext cx="319524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0" name="Bildplatzhalt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1" name="Textplatzhalter 3"/>
          <p:cNvSpPr>
            <a:spLocks noGrp="1"/>
          </p:cNvSpPr>
          <p:nvPr>
            <p:ph type="body" sz="half" idx="18" hasCustomPrompt="1"/>
          </p:nvPr>
        </p:nvSpPr>
        <p:spPr>
          <a:xfrm>
            <a:off x="1141413" y="4980858"/>
            <a:ext cx="3195240" cy="81784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2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489053" y="4404596"/>
            <a:ext cx="320040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3" name="Bildplatzhalter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4" name="Textplatzhalter 3"/>
          <p:cNvSpPr>
            <a:spLocks noGrp="1"/>
          </p:cNvSpPr>
          <p:nvPr>
            <p:ph type="body" sz="half" idx="19" hasCustomPrompt="1"/>
          </p:nvPr>
        </p:nvSpPr>
        <p:spPr>
          <a:xfrm>
            <a:off x="4487593" y="4980857"/>
            <a:ext cx="3200400" cy="81034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567" y="4404595"/>
            <a:ext cx="3190741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6" name="Bildplatzhalter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7" name="Textplatzhalter 3"/>
          <p:cNvSpPr>
            <a:spLocks noGrp="1"/>
          </p:cNvSpPr>
          <p:nvPr>
            <p:ph type="body" sz="half" idx="20" hasCustomPrompt="1"/>
          </p:nvPr>
        </p:nvSpPr>
        <p:spPr>
          <a:xfrm>
            <a:off x="7852442" y="4980854"/>
            <a:ext cx="3194968" cy="810345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748A9B5-1858-4454-934E-4CCFC700924D}" type="datetime1">
              <a:rPr lang="de-DE" noProof="0" smtClean="0"/>
              <a:t>02.06.2021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82016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5456CE-09A8-4398-AD5C-C5B8BA377448}" type="datetime1">
              <a:rPr lang="de-DE" noProof="0" smtClean="0"/>
              <a:t>02.06.2021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636053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609599"/>
            <a:ext cx="2005011" cy="5181601"/>
          </a:xfrm>
        </p:spPr>
        <p:txBody>
          <a:bodyPr vert="eaVert"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141410" y="609599"/>
            <a:ext cx="7748590" cy="5181601"/>
          </a:xfrm>
        </p:spPr>
        <p:txBody>
          <a:bodyPr vert="eaVert"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3DDCAF8-CE4B-4582-882D-090A7C25B249}" type="datetime1">
              <a:rPr lang="de-DE" noProof="0" smtClean="0"/>
              <a:t>02.06.2021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187062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FE84AA-F4F9-4489-AF64-14AFD359191A}" type="datetime1">
              <a:rPr lang="de-DE" noProof="0" smtClean="0"/>
              <a:t>02.06.2021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008808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1" y="1419226"/>
            <a:ext cx="9906000" cy="2852737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1" y="4424362"/>
            <a:ext cx="9906000" cy="1374776"/>
          </a:xfrm>
        </p:spPr>
        <p:txBody>
          <a:bodyPr rtlCol="0"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5926CFA-ADBD-4826-8BA4-E1EF2317AD9A}" type="datetime1">
              <a:rPr lang="de-DE" noProof="0" smtClean="0"/>
              <a:t>02.06.2021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74279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1141410" y="2249486"/>
            <a:ext cx="4878389" cy="3541714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172200" y="2249486"/>
            <a:ext cx="4875211" cy="3541714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CC0CC9-81B1-4B9A-A84F-2C683FF51EC8}" type="datetime1">
              <a:rPr lang="de-DE" noProof="0" smtClean="0"/>
              <a:t>02.06.2021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1615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1" y="619126"/>
            <a:ext cx="9906000" cy="1477961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1" y="2249486"/>
            <a:ext cx="4878392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1141410" y="3073397"/>
            <a:ext cx="4878391" cy="2717801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2249485"/>
            <a:ext cx="4875210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6172200" y="3073397"/>
            <a:ext cx="4875210" cy="2717801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8FDA09-4EE3-4D1D-BD4C-01F112BA0158}" type="datetime1">
              <a:rPr lang="de-DE" noProof="0" smtClean="0"/>
              <a:t>02.06.2021</a:t>
            </a:fld>
            <a:endParaRPr lang="de-DE" noProof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082054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D71751-C764-4B93-BAA0-F6AAAE3D7A5A}" type="datetime1">
              <a:rPr lang="de-DE" noProof="0" smtClean="0"/>
              <a:t>02.06.2021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956622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4700363-4109-4728-BE3A-1DC99CC28797}" type="datetime1">
              <a:rPr lang="de-DE" noProof="0" smtClean="0"/>
              <a:t>02.06.2021</a:t>
            </a:fld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84141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6705" y="609601"/>
            <a:ext cx="3856037" cy="1639884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5156200" y="592666"/>
            <a:ext cx="5891209" cy="5198534"/>
          </a:xfrm>
        </p:spPr>
        <p:txBody>
          <a:bodyPr rtlCol="0" anchor="ctr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6705" y="2249486"/>
            <a:ext cx="3856037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0EDDEF-7450-45B8-82E7-7E55F2B65840}" type="datetime1">
              <a:rPr lang="de-DE" noProof="0" smtClean="0"/>
              <a:t>02.06.2021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69401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5934508" cy="1639886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2249486"/>
            <a:ext cx="5934511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2622A2-DAE8-4A43-A4B6-BC377E871BC8}" type="datetime1">
              <a:rPr lang="de-DE" noProof="0" smtClean="0"/>
              <a:t>02.06.2021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79425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pe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uppe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hteck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ihand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ihand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ihand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ihand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ihand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ihand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ihand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ihand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ihand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ihand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i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ihand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ihand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ihand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ihand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hteck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ihand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ihand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ihand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ihand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ihand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ihand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ihand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ihand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ihand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ihand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uppe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ihand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ihand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ihand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ihand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ihand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ihand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ihand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ihand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ihand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hteck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endParaRPr lang="de-DE" noProof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noProof="0" dirty="0"/>
              <a:t>Textmasterformate bearbeiten</a:t>
            </a:r>
          </a:p>
          <a:p>
            <a:pPr lvl="1" rtl="0"/>
            <a:r>
              <a:rPr lang="de-DE" noProof="0" dirty="0"/>
              <a:t>Zweite Ebene</a:t>
            </a:r>
          </a:p>
          <a:p>
            <a:pPr lvl="2" rtl="0"/>
            <a:r>
              <a:rPr lang="de-DE" noProof="0" dirty="0"/>
              <a:t>Dritte Ebene</a:t>
            </a:r>
          </a:p>
          <a:p>
            <a:pPr lvl="3" rtl="0"/>
            <a:r>
              <a:rPr lang="de-DE" noProof="0" dirty="0"/>
              <a:t>Vierte Ebene</a:t>
            </a:r>
          </a:p>
          <a:p>
            <a:pPr lvl="4" rtl="0"/>
            <a:r>
              <a:rPr lang="de-DE" noProof="0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EA0E491-1C9C-471D-9B2D-C17D4E72CADA}" type="datetime1">
              <a:rPr lang="de-DE" noProof="0" smtClean="0"/>
              <a:t>02.06.2021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de-DE" noProof="0" smtClean="0"/>
              <a:pPr rtl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7609873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68D3E5-C7A3-47DF-A374-46BF83A699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9388" y="1041400"/>
            <a:ext cx="9393259" cy="2387600"/>
          </a:xfrm>
        </p:spPr>
        <p:txBody>
          <a:bodyPr rtlCol="0">
            <a:normAutofit/>
          </a:bodyPr>
          <a:lstStyle/>
          <a:p>
            <a:pPr algn="ctr"/>
            <a:r>
              <a:rPr lang="en-150" sz="5400" dirty="0" err="1">
                <a:latin typeface="Rockwell" panose="02060603020205020403" pitchFamily="18" charset="0"/>
              </a:rPr>
              <a:t>Miniprojekt</a:t>
            </a:r>
            <a:r>
              <a:rPr lang="de-DE" sz="5400" dirty="0">
                <a:latin typeface="Rockwell" panose="02060603020205020403" pitchFamily="18" charset="0"/>
              </a:rPr>
              <a:t> 0</a:t>
            </a:r>
            <a:r>
              <a:rPr lang="en-150" sz="5400" dirty="0">
                <a:latin typeface="Rockwell" panose="02060603020205020403" pitchFamily="18" charset="0"/>
              </a:rPr>
              <a:t>1</a:t>
            </a:r>
            <a:endParaRPr lang="de-DE" sz="5400" dirty="0">
              <a:latin typeface="Rockwell" panose="02060603020205020403" pitchFamily="18" charset="0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E78725B-6E40-4D82-B375-7831D81C29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76127" y="4924106"/>
            <a:ext cx="7819779" cy="1290596"/>
          </a:xfrm>
        </p:spPr>
        <p:txBody>
          <a:bodyPr rtlCol="0" anchor="ctr">
            <a:normAutofit fontScale="85000" lnSpcReduction="20000"/>
          </a:bodyPr>
          <a:lstStyle/>
          <a:p>
            <a:pPr algn="ctr" rtl="0"/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Gruppe L, „Name Zensiert“</a:t>
            </a:r>
          </a:p>
          <a:p>
            <a:pPr algn="ctr" rtl="0"/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(Ibrahim EL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sayed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tuan-dat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algn="ctr" rtl="0"/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Johannes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waltmann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19359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1424689" y="2767280"/>
            <a:ext cx="934262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150" sz="8000" b="1" dirty="0">
                <a:latin typeface="Rockwell" panose="02060603020205020403"/>
              </a:rPr>
              <a:t>Data visualization</a:t>
            </a:r>
            <a:endParaRPr lang="de-DE" sz="8000" b="1" dirty="0">
              <a:latin typeface="Rockwell" panose="02060603020205020403"/>
            </a:endParaRPr>
          </a:p>
        </p:txBody>
      </p:sp>
    </p:spTree>
    <p:extLst>
      <p:ext uri="{BB962C8B-B14F-4D97-AF65-F5344CB8AC3E}">
        <p14:creationId xmlns:p14="http://schemas.microsoft.com/office/powerpoint/2010/main" val="3625628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31F5EA04-76B1-400C-91C5-7FFE920E83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0237" y="949743"/>
            <a:ext cx="8391525" cy="168592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315CFC8-9A8E-46D2-9A2D-E513B2DA54D6}"/>
              </a:ext>
            </a:extLst>
          </p:cNvPr>
          <p:cNvSpPr txBox="1"/>
          <p:nvPr/>
        </p:nvSpPr>
        <p:spPr>
          <a:xfrm>
            <a:off x="1900238" y="398935"/>
            <a:ext cx="3257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 err="1"/>
              <a:t>Normale</a:t>
            </a:r>
            <a:r>
              <a:rPr lang="en-150" dirty="0"/>
              <a:t> </a:t>
            </a:r>
            <a:r>
              <a:rPr lang="en-150" dirty="0" err="1"/>
              <a:t>Daten</a:t>
            </a:r>
            <a:r>
              <a:rPr lang="en-150" dirty="0"/>
              <a:t> (Force-</a:t>
            </a:r>
            <a:r>
              <a:rPr lang="en-150" dirty="0" err="1"/>
              <a:t>Spalte</a:t>
            </a:r>
            <a:r>
              <a:rPr lang="en-150" dirty="0"/>
              <a:t>)</a:t>
            </a:r>
            <a:endParaRPr lang="de-DE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96CC02A-D24E-4F2C-96C1-8FB5F483A8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8811" y="2817144"/>
            <a:ext cx="8334375" cy="162877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2C48108-AEFB-449F-A245-601CE696EE5D}"/>
              </a:ext>
            </a:extLst>
          </p:cNvPr>
          <p:cNvSpPr txBox="1"/>
          <p:nvPr/>
        </p:nvSpPr>
        <p:spPr>
          <a:xfrm>
            <a:off x="1755858" y="4627395"/>
            <a:ext cx="7356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 err="1"/>
              <a:t>Korrelation</a:t>
            </a:r>
            <a:r>
              <a:rPr lang="en-150" dirty="0"/>
              <a:t> </a:t>
            </a:r>
            <a:r>
              <a:rPr lang="en-150" dirty="0" err="1"/>
              <a:t>zwischen</a:t>
            </a:r>
            <a:r>
              <a:rPr lang="en-150" dirty="0"/>
              <a:t> Force und </a:t>
            </a:r>
            <a:r>
              <a:rPr lang="en-150" dirty="0" err="1"/>
              <a:t>Strichen</a:t>
            </a:r>
            <a:r>
              <a:rPr lang="en-150" dirty="0"/>
              <a:t> </a:t>
            </a:r>
            <a:r>
              <a:rPr lang="en-150" dirty="0" err="1"/>
              <a:t>erkennbar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01641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ACD1130-A8FF-4027-80DA-F1B4EB4015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9011" y="1024940"/>
            <a:ext cx="8534400" cy="16478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77DF648-1464-4FD5-B08F-7715093B9003}"/>
              </a:ext>
            </a:extLst>
          </p:cNvPr>
          <p:cNvSpPr txBox="1"/>
          <p:nvPr/>
        </p:nvSpPr>
        <p:spPr>
          <a:xfrm>
            <a:off x="1900238" y="398935"/>
            <a:ext cx="3257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/>
              <a:t>Outlier</a:t>
            </a:r>
            <a:endParaRPr lang="de-DE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3C0946-BBD9-441B-BE63-96E3633B9AE9}"/>
              </a:ext>
            </a:extLst>
          </p:cNvPr>
          <p:cNvSpPr/>
          <p:nvPr/>
        </p:nvSpPr>
        <p:spPr>
          <a:xfrm>
            <a:off x="7018421" y="1024940"/>
            <a:ext cx="1716505" cy="1782428"/>
          </a:xfrm>
          <a:prstGeom prst="rect">
            <a:avLst/>
          </a:prstGeom>
          <a:noFill/>
          <a:ln w="57150">
            <a:solidFill>
              <a:srgbClr val="66B9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7F1B93-A87E-409B-AC6A-2E454E9CBDC3}"/>
              </a:ext>
            </a:extLst>
          </p:cNvPr>
          <p:cNvSpPr/>
          <p:nvPr/>
        </p:nvSpPr>
        <p:spPr>
          <a:xfrm>
            <a:off x="8141368" y="2446421"/>
            <a:ext cx="473243" cy="226344"/>
          </a:xfrm>
          <a:prstGeom prst="rect">
            <a:avLst/>
          </a:prstGeom>
          <a:noFill/>
          <a:ln w="38100">
            <a:solidFill>
              <a:srgbClr val="EEB9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0E9C17A-DADF-4F2B-B19D-7A2147E4C8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1387" y="3801226"/>
            <a:ext cx="5229225" cy="24479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5B1F343-03D6-4FED-B989-C4199C46BEB1}"/>
              </a:ext>
            </a:extLst>
          </p:cNvPr>
          <p:cNvSpPr txBox="1"/>
          <p:nvPr/>
        </p:nvSpPr>
        <p:spPr>
          <a:xfrm>
            <a:off x="7748088" y="4279927"/>
            <a:ext cx="786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>
                <a:solidFill>
                  <a:srgbClr val="B3DCE2"/>
                </a:solidFill>
                <a:latin typeface="Arial Rounded MT Bold" panose="020F0704030504030204" pitchFamily="34" charset="0"/>
              </a:rPr>
              <a:t>????</a:t>
            </a:r>
            <a:endParaRPr lang="de-DE" dirty="0">
              <a:solidFill>
                <a:srgbClr val="B3DCE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1F4B82-38DA-4E7A-80A5-810E89964532}"/>
              </a:ext>
            </a:extLst>
          </p:cNvPr>
          <p:cNvSpPr/>
          <p:nvPr/>
        </p:nvSpPr>
        <p:spPr>
          <a:xfrm>
            <a:off x="6745705" y="4700337"/>
            <a:ext cx="1724527" cy="427623"/>
          </a:xfrm>
          <a:prstGeom prst="rect">
            <a:avLst/>
          </a:prstGeom>
          <a:noFill/>
          <a:ln w="38100">
            <a:solidFill>
              <a:srgbClr val="B3DC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4123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4">
            <a:extLst>
              <a:ext uri="{FF2B5EF4-FFF2-40B4-BE49-F238E27FC236}">
                <a16:creationId xmlns:a16="http://schemas.microsoft.com/office/drawing/2014/main" id="{6C66F5B2-124B-41E3-827B-4F736646DA2F}"/>
              </a:ext>
            </a:extLst>
          </p:cNvPr>
          <p:cNvSpPr txBox="1"/>
          <p:nvPr/>
        </p:nvSpPr>
        <p:spPr>
          <a:xfrm>
            <a:off x="2672370" y="2767280"/>
            <a:ext cx="684725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150" sz="8000" b="1" dirty="0">
                <a:latin typeface="Rockwell" panose="02060603020205020403"/>
              </a:rPr>
              <a:t>D</a:t>
            </a:r>
            <a:r>
              <a:rPr lang="de-DE" sz="8000" b="1" dirty="0">
                <a:latin typeface="Rockwell" panose="02060603020205020403"/>
              </a:rPr>
              <a:t>a</a:t>
            </a:r>
            <a:r>
              <a:rPr lang="en-150" sz="8000" b="1" dirty="0">
                <a:latin typeface="Rockwell" panose="02060603020205020403"/>
              </a:rPr>
              <a:t>ta </a:t>
            </a:r>
            <a:r>
              <a:rPr lang="en-150" sz="8000" b="1" dirty="0" err="1">
                <a:latin typeface="Rockwell" panose="02060603020205020403"/>
              </a:rPr>
              <a:t>cleanup</a:t>
            </a:r>
            <a:endParaRPr lang="de-DE" sz="8000" b="1" dirty="0">
              <a:latin typeface="Rockwell" panose="02060603020205020403"/>
            </a:endParaRPr>
          </a:p>
        </p:txBody>
      </p:sp>
    </p:spTree>
    <p:extLst>
      <p:ext uri="{BB962C8B-B14F-4D97-AF65-F5344CB8AC3E}">
        <p14:creationId xmlns:p14="http://schemas.microsoft.com/office/powerpoint/2010/main" val="4006394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C231488-6E33-41ED-9C7C-84F07C0C92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0238" y="1352049"/>
            <a:ext cx="1857375" cy="3448050"/>
          </a:xfrm>
          <a:prstGeom prst="rect">
            <a:avLst/>
          </a:prstGeom>
        </p:spPr>
      </p:pic>
      <p:pic>
        <p:nvPicPr>
          <p:cNvPr id="1026" name="Picture 2" descr="data:image/png;base64,iVBORw0KGgoAAAANSUhEUgAAAXQAAAD4CAYAAAD8Zh1EAAAAOXRFWHRTb2Z0d2FyZQBNYXRwbG90bGliIHZlcnNpb24zLjQuMSwgaHR0cHM6Ly9tYXRwbG90bGliLm9yZy/Z1A+gAAAACXBIWXMAAAsTAAALEwEAmpwYAAAc20lEQVR4nO3deXRc9Znm8e+r0i7Lkm3Jq7yCV8AY0BgIwUCAtPEEmExIsNMZyIazMd3p5CQDoUNn6NM9k2QO6WSGDnEgoUPSECAkuIMJoWnCEjYLMF6xkVdJXiRLsmRblrXUO3/UtSnLMirbJd1ans85dXTr3p+rHsulx1e3bt2fuTsiIpL+csIOICIiyaFCFxHJECp0EZEMoUIXEckQKnQRkQyRG9YTV1RU+JQpU8J6ehGRtPTGG2/sdffK/raFVuhTpkyhpqYmrKcXEUlLZrb9RNt0yEVEJEOo0EVEMoQKXUQkQwxY6Gb2MzNrNLO1J9huZvYjM6s1s9Vmdn7yY4qIyEAS2UN/AFj4PtuvAaYHt6XAj08/loiInKwBC93dXwBa3mfI9cAvPOZVoNzMxiUroIiIJCYZx9AnAHVx9+uDdccxs6VmVmNmNU1NTUl4ahEROWJIz0N392XAMoDq6mpdt1dEQtcbdXqiUXp6PXaLRumJeuzWGyz3xo0J1vdGne6o0xuN0t3rsfvB+p5epzsajOk9dkxPb5QrZ4/h3InlSf+7JKPQG4CJcfergnUikubcvf9C61Nux4zpZ7m/0uuOL8a+Y6JRegd8rti2I4/ZX7Zjni94jmPGRZ0wpoQYPbwwZQt9OXCrmT0MXAi0ufuuJDyuSNaJRp39h3toP9RNe2c37Yd6gq/dtHfG1nf1RgcuqqPL8SV4orKNf6z4Pc/YbahFcoxIjpGXY+RGcsjNMXIjRm5ODrmRI9tyYl+D+7mRHPJzcyg+Mj7+zwTLkZyco+PzIjnHPMd7jxU3JniO+OfOjc8Ut+2YxzzuOeJyR3LIMTCzQfneDVjoZvYQcDlQYWb1wN8BeQDufi+wAlgE1AIdwGcGJalIGohGnQNdQSH3U8ZHSrrt6PKx2w4c7hlwjzE/El80/ZReznvlcXRMTg4FBbnBtn6K7UgxHi3A+Mc8tsQikRzyTvAckcjxZZvXpzD7K9ujZW1GTs7glF02GLDQ3X3JANsd+ErSEomkEHen5WAXO1o6qGs9RF1LB80HuuLK+Nji3p9AIZcW5DK8KI/SwtjXCeVFzB5XyvDCPIYX5VFWlMfwYFtsXe7RbcMKcomo8OQEQrs4l0iqONTVS31rB3WtHexo7mBHyyHqWjuoa4ndDnb1HjO+JD8SK92gcMeXFzKrsDS4338RlwXrhhWqkGXwqNAlK7g7u9s7WVPfxvpd7Wxv7mBHS+zWtP/wMWOL8iJMHFnEpJHFXDRtFJNGFjNxZDGTRhZTNaKIkgL92Ehq0itTMo67U996iLUNbazd2caahnbWNbTRfLALgByDcWVFTBxZxBUzK5k4ophJo2KlPXFEMRXD8gftTSuRwaRCl7R2pLxX17exumFfrMQb2mk71A1Abo4xfUwpV84ezdkTyjhrfBlzxg2nKD8ScnKR5FOhS1ppbO+MlXf9Pt6ub2NNQxstwZ53fiSHmWNLWXTOOM6eMJyzx5cxc2wphXkqb8kOKnRJaXUtHTy1dhc121pZXd/G7vZOIHbYZMaYUq6aPZq5VeWcW1XOzLGl5OfqitCSvVToknLqWjp4cs0unly9izUNbQBMrSjhwmkjmVtVztyqMs4aP5zifL18ReLpJ0JSwo7mWImvWPNeiZ9bVca3Fs3imrPHMXFkccgJRVKfCl1CoxIXSS4VugypfR1dPFpTz/K3d75X4hPLVeIiSaBClyHx7p79/PzlbTz+Zj2d3VHtiYsMAhW6DKpVdfv4P09v5KXaveTn5vDReRP49CVTmD1ueNjRRDKOCl0GRW/Uuff5zdz9zCZGluTzjb+YyZL5kxhZkh92NJGMpUKXpKtr6eCbj63mlS3NfGTuOP7ho+dQVpQXdiyRjKdCl6Tp7o1y34tb+eGzm4iY8f0b5nLDBVW6LorIEFGhS1KsqW/j64+uYtOeAyw8ayx3XjuH8eVFYccSySoqdDltf1y3m796+C1GFOdz/83VXDl7TNiRRLKSCl1Ombtz34tb+cenNjC3qpz7bqqmsrQg7FgiWUuFLqek+cBhvvnYap59p5GFZ43lBzfO0yVpRUKmQpeT9sb2Fr70yzfZd6ib71w7h5s/MEVvfIqkABW6nJSWg1188ZdvUpwf4YHPzGfOeH1ASCRV6OLRkjB3547frmFfRxf//Jfnq8xFUowKXRL227caeGrtbv7m6hmcNb4s7Dgi0ocKXRKybe9B/u6JdVRPHsEXFpwRdhwR6YcKXQa0qm4fN9z7Mjk5xt2fmEckR2+AiqQiFbq8r+c2NrJ42SsU5Ud4/MsfYNIoXepWJFXpLBc5oe7eKHc8voYpo0r45ecvpGKYPjQkksq0hy4n9MSqnexs6+SbC2eqzEXSgApd+rWqbh93PrGWuVVlXD5jdNhxRCQBKnQ5zra9B/n0z1+nYlgB991UTY7eBBVJCzqGLsd56PUdHDzcwxNfuYTRwwvDjiMiCUpoD93MFprZRjOrNbPb+tk+ycyeM7O3zGy1mS1KflQZKq9va2FuVTmTR5WEHUVETsKAhW5mEeAe4BpgDrDEzOb0Gfa3wCPufh6wGPjnZAeVofHshj28tWMfH5ql4+Yi6SaRPfT5QK27b3H3LuBh4Po+Yxw4cmGPMmBn8iLKUGk52MX/+M0aZo0t5fOXTg07joicpEQKfQJQF3e/PlgX7zvAp8ysHlgB/Pf+HsjMlppZjZnVNDU1nUJcGSzuzrceX0P7oW5+cOM8CnJ1bXORdJOss1yWAA+4exWwCHjQzI57bHdf5u7V7l5dWVmZpKeWZPjdqgb+sG43X//wDGaP01UURdJRIoXeAEyMu18VrIv3OeARAHd/BSgEKpIRUIbGg69sDw61TAs7ioicokQKfSUw3cymmlk+sTc9l/cZswO4EsDMZhMrdB1TSROd3b2sbWjnshmVuvCWSBobsNDdvQe4FXga2EDsbJZ1ZnaXmV0XDPs6cIuZvQ08BHza3X2wQkty/ejZd+nqjXKFzmwRSWsJfbDI3VcQe7Mzft2dccvrgUuSG02GwhvbW7j3+c3cWD2Ri6aNCjuOiJwGffQ/y33vDxsZXVrIt6/t+9ECEUk3KvQstqpuH69tbeHzl05lWIGuAiGS7lToWeypNbvIj+SweP6ksKOISBKo0LPY69taOKeqTHvnIhlChZ6lnlmva7aIZBoVehZqOdjF7Y+vZva44dyiDxKJZAwVeha6/6UtNB/s4gc3nkt+rl4CIplCP81Z5uDhHh58ZTsLzxrLrLG6ZotIJlGhZ5naxgO0d/Zw/bzxYUcRkSRToWeZI9dj0KEWkcyjn+osU7OtBYCxw4tCTiIiyaZCzyJdPVHue3ErF00byZzxOn4ukmlU6Flk+ds72d3eyRcvOyPsKCIyCFToWSIadZa9sJlZY0u5bIZmixLJRCr0LPGnTY1s2nOAL1w2DTNNYiGSiVToWeLe57cwobyIj8zV6YoimUqFniXe2tHKonPGkhfRP7lIptJPdxZRmYtkNv2EZ4G9Bw7T3euUF+eFHUVEBpEKPQsc+TDR+ZNGhJxERAaTCj3DdXb3cvczmxhdWsA5VWVhxxGRQaSpajLcD57ZxKY9B/j5Z/4TBbmRsOOIyCDSHnoGa2zv5Od/3sbHL6jiipmamUgk06nQM9gDL2+jJxrl1g+dGXYUERkCKvQM9taOfcytKmfyqJKwo4jIEFChZ7h8nXsukjX0057Bdrd3UqZzz0Wyhgo9Q+09cJitew9ywWSdey6SLVToGeo3b9QDsGC6LpUrki1U6Bmos7uXn/15K5ecOUozE4lkERV6Bvr+0xvZ036YW6+YHnYUERlCCRW6mS00s41mVmtmt51gzCfMbL2ZrTOzf01uTEnUym0t3P/SVm66eDIXnzEq7DgiMoQG/Oi/mUWAe4CrgXpgpZktd/f1cWOmA7cDl7h7q5npY4kheWFTEwC3XzM75CQiMtQS2UOfD9S6+xZ37wIeBq7vM+YW4B53bwVw98bkxpSTkWNQlK/rtohkm0QKfQJQF3e/PlgXbwYww8z+bGavmtnC/h7IzJaaWY2Z1TQ1NZ1aYnlfO/d1Ul6cH3YMEQlBst4UzQWmA5cDS4Cfmll530Huvszdq929urJSp9MNhje2t+i65yJZKpFCbwAmxt2vCtbFqweWu3u3u28FNhEreBlCNdta2NbcwWUzKsKOIiIhSKTQVwLTzWyqmeUDi4Hlfcb8jtjeOWZWQewQzJbkxZRE3Pv8FkYU5/GxC6rCjiIiIRiw0N29B7gVeBrYADzi7uvM7C4zuy4Y9jTQbGbrgeeAb7h782CFluPVNu7n3zfs4b9dPIXifM1bIpKNEvrJd/cVwIo+6+6MW3bga8FNQrDshS0U5uVw88WTw44iIiHRJ0UzQDTq/HH9HhadM45RwwrCjiMiIVGhZ4Atew+wr6Obi6bqk6Ei2UyFngEa9nUCMK1SMxOJZDMVegaIvYUBZhZyEhEJkwo9A7yyuZlIjjG+vDDsKCISIhV6mmvv7OZXr+3gP58zjnFlRWHHEZEQqdDT3K9e3cGBwz0sXTAt7CgiEjIVeho73BObmejS6RWcPaEs7DgiEjIVehr77ZsNNO0/zBcWnBF2FBFJASr0NOXuLHtxC2dPGM4lZ+r8cxFRoaetQ929bGk6yDVnj9PpiiICqNDTXm6OylxEYlToaWrnvkMAjCjR7EQiEqNCT1Ovb20FoHqyZicSkRgVehpydx6pqWPSyGKmVuj6LSISo0JPQyu3tbKqbh+3XDpVb4iKyFEq9DT0k+c3M7IknxsumDjwYBHJGir0NPPunv08+04jN188haL8SNhxRCSFqNDTzB/X7wHgkxdOCjmJiKQaFXqaeWN7K2dUllBZqqnmRORYKvQ0s6utk6kVw8KOISIpSIWeZtwdndgiIv1RoaeRaNTZ1dbJKH06VET6oUJPI7VNB2g71M0F+nSoiPRDhZ5GHllZRyTH+OD0irCjiEgKUqGniZaDXTz0+g6unau5Q0Wkfyr0NODufPt3a+nqjfLlK84MO46IpCgVehpYsWY3T67Zxd9cPYMZY0rDjiMiKUqFngZe29pMaUGu5g4VkfelQk8TuREjotmJROR9qNBFRDJEQoVuZgvNbKOZ1ZrZbe8z7mNm5mZWnbyI4h52AhFJBwMWuplFgHuAa4A5wBIzm9PPuFLgr4HXkh0ym/VGnRffbWKKZiYSkQEksoc+H6h19y3u3gU8DFzfz7i/B74LdCYxX9Z7et1utjV3cMul08KOIiIpLpFCnwDUxd2vD9YdZWbnAxPd/cn3eyAzW2pmNWZW09TUdNJhs42785PnNzNlVDF/cdbYsOOISIo77TdFzSwHuBv4+kBj3X2Zu1e7e3VlZeXpPnXGe3VLC2/Xt3HLgmk6w0VEBpRIoTcA8ZNXVgXrjigFzgb+ZGbbgIuA5Xpj9PTd+/xmKobl87Hzq8KOIiJpIJFCXwlMN7OpZpYPLAaWH9no7m3uXuHuU9x9CvAqcJ271wxK4iyxcfd+nt/UxKc/MIXCPM0dKiIDG7DQ3b0HuBV4GtgAPOLu68zsLjO7brADZqt3drcD6Ni5iCQsN5FB7r4CWNFn3Z0nGHv56ceSI3J07FxEEqRPioqIZAgVeorSp0NF5GSp0FPUnzY2UpwfYXRpQdhRRCRNqNBTUH1rB/+2ehdL5k+itDAv7DgikiZU6Cno/pe2YsBnPzg17CgikkZU6ClmX0cXD79ex3XzxjOhXHOHikjiVOgp5sFXtnOou5elC3QxLhE5OSr0FHK4p5cHXt7GFTMrmTV2eNhxRCTNqNBTSPOBLpoPdnH1HH06VEROngo9BUX0ryIip0DVISKSIVToKSSqj4eKyGlQoaeQ595pBODM0cNCTiIi6UiFniJ6eqP89MWtnDepnPMnjQg7joikIRV6ivjDut3saOngCwvOwEyXzBWRk6dCTwGxyaC3MK2ihA/PGRN2HBFJUyr0FPDy5mbWNMQmg9aEFiJyqlToKWDZC1uoLC3go+dNCDuKiKQxFXoKqG08wKXTKzQZtIicFhV6CnB3cvRGqIicJhV6yA519dK4/zCVmplIRE6TCj1kb9W10hN1qifr3HMROT0q9JA99HodwwpymT91ZNhRRCTNqdBDVNfSwZOrd/LJCzV3qIicPhV6iO57cQuRHOOzl2juUBE5fSr0kOzr6OLXNXX8l3kTGFtWGHYcEckAKvSQvLy5mc7uKIvnTwo7iohkCBV6SN7Y3kpBbg7nTCgLO4qIZAgVekia9h9mXFkh+bn6JxCR5FCbhCTqrsvkikhSqdBD0NHVw59r9zJdMxOJSBIlVOhmttDMNppZrZnd1s/2r5nZejNbbWbPmtnk5EfNHI/W1NPa0c3SBdPCjiIiGWTAQjezCHAPcA0wB1hiZnP6DHsLqHb3ucBjwPeSHTRTxKaa28IFk0dQPUWfDhWR5ElkD30+UOvuW9y9C3gYuD5+gLs/5+4dwd1XgarkxswcT67ZRX3rIb542RlhRxGRDJNIoU8A6uLu1wfrTuRzwFP9bTCzpWZWY2Y1TU1NiafMEEemmjujsoQrZ40OO46IZJikvilqZp8CqoHv97fd3Ze5e7W7V1dWVibzqdPCK5ubWb+rnS8sOENTzYlI0uUmMKYBmBh3vypYdwwzuwq4A7jM3Q8nJ15m2dx0AIDLZ2Xff2YiMvgS2UNfCUw3s6lmlg8sBpbHDzCz84CfANe5e2PyY2aG3qgDaHYiERkUAxa6u/cAtwJPAxuAR9x9nZndZWbXBcO+DwwDHjWzVWa2/AQPl9X+uH4PY4YXUF6kS+WKSPIlcsgFd18BrOiz7s645auSnCvjvLmjlZc3N/OtRbPIjejzXCKSfGqWIdDZ3cs3H1vNmOEFLNHVFUVkkCS0hy6n54fPvktt4wEe/Nx8zUwkIoNGe+hD4Perd3LV7NFcOl1nt4jI4FGhD7LG9k7qWg5x0bRRYUcRkQynQh9kew90AVA1oijkJCKS6VTog6yrNxos6dxzERlcKvRB5O7c/cwmCvNyOHvC8LDjiEiGU6EPol++up0XNjVxx6LZVI0oDjuOiGQ4Ffog2dx0gH9YsYEFMyr51EWa70NEBp8KfZDc/ps1FORG+P4NczV3qIgMCRX6IFm3s42PnjeBMcMLw44iIllChT4I3J1ed3J1zXMRGUIq9EHw/KYmOrujzB6nM1tEZOio0JPM3bnnuVrGDi/k2nPHhx1HRLKICj3JHnx1Oyu3tfJXV04nP1ffXhEZOmqcJGrYd4h/XLGBy2ZUsmT+xIH/gIhIEqnQk+i5dxrp7I5y57VzdKqiiAw5FXoSvbx5LxXDCphWURJ2FBHJQir0JHlhUxMr1uzmv54/QXvnIhIKFXoS7Ovo4huPvc2Zo4fxtatnhB1HRLKUCj0Jvv3EOpoPdPFPN86jMC8SdhwRyVIq9NP0xKoG/u3tnXz1qumcPaEs7DgiksVU6KdhV9shvv27tZw3qZwvXnZG2HFEJMup0E9RNOp849HVdPc6P/jEPHIj+laKSLjUQqfoF69s46XavfztR2YzRacpikgKUKGfgj9tbOR/PfUOV8ys5JPzJ4UdR0QEgNywA6STwz29fO8PG7n/pa3MHFPKdzV5hYikEBV6gna1HeLz/1LDup3t3HzxZG5fNFunKIpISlGhJ2DdzjY++8BKDh7u5ac3VXP1nDFhRxIROY4K/X1Eo84jNXX8/e/XU1aUx2NfuphZYzVphYikJhX6CWzcvZ87fruGmu2tzJ86kv+75DzNDyoiKS2hQjezhcAPgQhwn7v/7z7bC4BfABcAzcCN7r4tuVFPn7uz/3APrQe7aD7YdczXlrhb88Eu1ja0UVqYy/dumMvHL6jSm58ikvIGLHQziwD3AFcD9cBKM1vu7uvjhn0OaHX3M81sMfBd4MbBCByvuzdKa8exZdy3rI/Z1tFFd6/3+1j5uTmMKslnRHE+o4blc9PFU7j1Q2cysiR/sP8aIiJJkcge+nyg1t23AJjZw8D1QHyhXw98J1h+DPh/Zmbu3n97noZfr9zBj/+0mZaDXbR39pxwXFlRXqygS/KZOLKYc6vKGTksn5HF+YwsOf5WnB/RXriIpLVECn0CUBd3vx648ERj3L3HzNqAUcDe+EFmthRYCjBp0ql9IGdUSQFzq8qPFvGIkvxj9qxHFOczojhPH8UXkawzpG+KuvsyYBlAdXX1Ke29XzVnDFfptEERkeMkshvbAMTPeFwVrOt3jJnlAmXE3hwVEZEhkkihrwSmm9lUM8sHFgPL+4xZDtwcLN8A/MdgHD8XEZETG/CQS3BM/FbgaWKnLf7M3deZ2V1AjbsvB+4HHjSzWqCFWOmLiMgQSugYuruvAFb0WXdn3HIn8PHkRhMRkZOhU0FERDKECl1EJEOo0EVEMoQKXUQkQ1hYZxeaWROwPZQnPzkV9PnEa5pQ7qGVrrkhfbNna+7J7l7Z34bQCj1dmFmNu1eHneNkKffQStfckL7Zlft4OuQiIpIhVOgiIhlChT6wZWEHOEXKPbTSNTekb3bl7kPH0EVEMoT20EVEMoQKXUQkQ2R9oZvZz8ys0czWxq0baWbPmNm7wdcRwXozsx+ZWa2ZrTaz80PKPNHMnjOz9Wa2zsz+Oh1yB1kKzex1M3s7yP4/g/VTzey1IOOvg0s1Y2YFwf3aYPuUELNHzOwtM/t9umQO8mwzszVmtsrMaoJ16fBaKTezx8zsHTPbYGYXp3puM5sZfJ+P3NrN7KtDltvds/oGLADOB9bGrfsecFuwfBvw3WB5EfAUYMBFwGshZR4HnB8slwKbgDmpnjvIYsCwYDkPeC3I9AiwOFh/L/ClYPnLwL3B8mLg1yFm/xrwr8Dvg/spnznIsA2o6LMuHV4r/wJ8PljOB8rTIXdc/giwG5g8VLlD/Qunyg2Y0qfQNwLjguVxwMZg+SfAkv7GhZz/CeDqNMxdDLxJbI7avUBusP5i4Olg+Wng4mA5NxhnIWStAp4FPgT8PvgBTOnMcdn7K/SUfq0Qm/Vsa9/vW6rn7pP1w8CfhzJ31h9yOYEx7r4rWN4NHJnEtL8JsycMZbC+gl/nzyO2p5sWuYNDF6uARuAZYDOwz917giHx+Y6ZgBw4MgH5UPsn4JtANLg/itTPfIQDfzSzNyw2UTuk/mtlKtAE/Dw4zHWfmZWQ+rnjLQYeCpaHJLcKfQAe+28zJc/tNLNhwG+Ar7p7e/y2VM7t7r3uPo/YXu98YFa4id6fmX0EaHT3N8LOcoo+6O7nA9cAXzGzBfEbU/S1kkvsUOiP3f084CCxQxVHpWhuAIL3U64DHu27bTBzq9D7t8fMxgEEXxuD9YlMmD0kzCyPWJn/yt0fD1anfO547r4PeI7Y4Ypyi00wDsfmS4UJyC8BrjOzbcDDxA67/JDUznyUuzcEXxuB3xL7TzTVXyv1QL27vxbcf4xYwad67iOuAd509z3B/SHJrULvX/yk1zcTO0Z9ZP1NwTvTFwFtcb9GDRkzM2LzuG5w97vjNqV0bgAzqzSz8mC5iNix/w3Eiv2GYFjf7KFOQO7ut7t7lbtPIfZr9H+4+1+SwpmPMLMSMys9skzsuO5aUvy14u67gTozmxmsuhJYT4rnjrOE9w63wFDlDvNNg1S4Bd/0XUA3sb2CzxE73vks8C7w78DIYKwB9xA75rsGqA4p8weJ/cq2GlgV3Baleu4gy1zgrSD7WuDOYP004HWgltivqQXB+sLgfm2wfVrIr5fLee8sl5TPHGR8O7itA+4I1qfDa2UeUBO8Vn4HjEiT3CXEfiMri1s3JLn10X8RkQyhQy4iIhlChS4ikiFU6CIiGUKFLiKSIVToIiIZQoUuIpIhVOgiIhni/wPkyoAXyJd+MwAAAABJRU5ErkJggg==">
            <a:extLst>
              <a:ext uri="{FF2B5EF4-FFF2-40B4-BE49-F238E27FC236}">
                <a16:creationId xmlns:a16="http://schemas.microsoft.com/office/drawing/2014/main" id="{9F8CCE54-8A12-4F30-A5FC-B12A58F6E9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856" y="1894974"/>
            <a:ext cx="35433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A6946FB-1961-4EEC-9E03-1B35ADD1E8EE}"/>
              </a:ext>
            </a:extLst>
          </p:cNvPr>
          <p:cNvSpPr txBox="1"/>
          <p:nvPr/>
        </p:nvSpPr>
        <p:spPr>
          <a:xfrm>
            <a:off x="1900238" y="398935"/>
            <a:ext cx="6349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 err="1"/>
              <a:t>Analyzing</a:t>
            </a:r>
            <a:r>
              <a:rPr lang="en-150" dirty="0"/>
              <a:t> length of data entries to determine threshold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6616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AA031260-2A73-4017-8796-C2CB44444B28}"/>
              </a:ext>
            </a:extLst>
          </p:cNvPr>
          <p:cNvGrpSpPr/>
          <p:nvPr/>
        </p:nvGrpSpPr>
        <p:grpSpPr>
          <a:xfrm>
            <a:off x="1900239" y="526763"/>
            <a:ext cx="9056519" cy="1569661"/>
            <a:chOff x="1900239" y="398935"/>
            <a:chExt cx="9056519" cy="156966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C3C2606-87D6-45FA-82A2-65276BEF5834}"/>
                </a:ext>
              </a:extLst>
            </p:cNvPr>
            <p:cNvSpPr txBox="1"/>
            <p:nvPr/>
          </p:nvSpPr>
          <p:spPr>
            <a:xfrm>
              <a:off x="1900239" y="398935"/>
              <a:ext cx="21263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150" dirty="0"/>
                <a:t>Homogenise the data</a:t>
              </a:r>
              <a:endParaRPr lang="de-DE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285C0E3-9B88-46E9-8806-51BA05E84DAE}"/>
                </a:ext>
              </a:extLst>
            </p:cNvPr>
            <p:cNvSpPr txBox="1"/>
            <p:nvPr/>
          </p:nvSpPr>
          <p:spPr>
            <a:xfrm>
              <a:off x="1997241" y="768267"/>
              <a:ext cx="895951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150" dirty="0"/>
                <a:t>Ignore data entries above threshold, append data entries to threshold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150" dirty="0"/>
                <a:t>Sliding window to determine threshold and only use windows (avg), above threshold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150" dirty="0"/>
                <a:t>Include only data, that is above threshold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150" dirty="0"/>
                <a:t>Find a ML Model that doesn’t need homogenised data</a:t>
              </a:r>
              <a:endParaRPr lang="de-DE" dirty="0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731A1DD-07AF-443B-8A8D-CAFC5A941586}"/>
              </a:ext>
            </a:extLst>
          </p:cNvPr>
          <p:cNvGrpSpPr/>
          <p:nvPr/>
        </p:nvGrpSpPr>
        <p:grpSpPr>
          <a:xfrm>
            <a:off x="1900239" y="2660444"/>
            <a:ext cx="3618245" cy="1292662"/>
            <a:chOff x="1900239" y="1968596"/>
            <a:chExt cx="3618245" cy="129266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447E78D-A584-4BC0-A119-AC818FCFEAA3}"/>
                </a:ext>
              </a:extLst>
            </p:cNvPr>
            <p:cNvSpPr txBox="1"/>
            <p:nvPr/>
          </p:nvSpPr>
          <p:spPr>
            <a:xfrm>
              <a:off x="1900239" y="1968596"/>
              <a:ext cx="25594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150" dirty="0"/>
                <a:t>Remove unnecessary data</a:t>
              </a:r>
              <a:endParaRPr lang="de-DE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6F89A57-92BD-4D51-A916-D213239C31DF}"/>
                </a:ext>
              </a:extLst>
            </p:cNvPr>
            <p:cNvSpPr txBox="1"/>
            <p:nvPr/>
          </p:nvSpPr>
          <p:spPr>
            <a:xfrm>
              <a:off x="1997241" y="2337928"/>
              <a:ext cx="352124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150" dirty="0"/>
                <a:t>Remove ‘Time’-column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150" dirty="0"/>
                <a:t>Remove ‘Millis’-column</a:t>
              </a:r>
              <a:endParaRPr lang="de-DE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150" dirty="0"/>
                <a:t>Remove ‘Mag {X,Y,Z}’-column (?)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08CB232-C8BB-4C5E-89C8-487BB4C0589A}"/>
              </a:ext>
            </a:extLst>
          </p:cNvPr>
          <p:cNvGrpSpPr/>
          <p:nvPr/>
        </p:nvGrpSpPr>
        <p:grpSpPr>
          <a:xfrm>
            <a:off x="1900239" y="4517125"/>
            <a:ext cx="5230477" cy="1572608"/>
            <a:chOff x="1900239" y="4517126"/>
            <a:chExt cx="5230477" cy="1572608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2E4B9AE-F124-4848-8001-33DE36E860AA}"/>
                </a:ext>
              </a:extLst>
            </p:cNvPr>
            <p:cNvSpPr txBox="1"/>
            <p:nvPr/>
          </p:nvSpPr>
          <p:spPr>
            <a:xfrm>
              <a:off x="1900239" y="4517126"/>
              <a:ext cx="21263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150" dirty="0"/>
                <a:t>Create a FNN</a:t>
              </a:r>
              <a:endParaRPr lang="de-DE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1CBC64C-8EAC-4D1D-9502-ADCD32539FFD}"/>
                </a:ext>
              </a:extLst>
            </p:cNvPr>
            <p:cNvSpPr txBox="1"/>
            <p:nvPr/>
          </p:nvSpPr>
          <p:spPr>
            <a:xfrm>
              <a:off x="1997241" y="4889405"/>
              <a:ext cx="513347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150" dirty="0"/>
                <a:t>Encode Labels (since letters can’t be output)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150" dirty="0"/>
                <a:t>Flatten data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150" dirty="0"/>
                <a:t>Dense to some amount of neurons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150" dirty="0"/>
                <a:t>Dense to the amount of expected different results</a:t>
              </a:r>
              <a:endParaRPr lang="de-DE" dirty="0"/>
            </a:p>
          </p:txBody>
        </p:sp>
      </p:grpSp>
    </p:spTree>
    <p:extLst>
      <p:ext uri="{BB962C8B-B14F-4D97-AF65-F5344CB8AC3E}">
        <p14:creationId xmlns:p14="http://schemas.microsoft.com/office/powerpoint/2010/main" val="3343131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E3B7A5-CD26-4B91-8F46-8909E5BE1609}"/>
              </a:ext>
            </a:extLst>
          </p:cNvPr>
          <p:cNvSpPr txBox="1"/>
          <p:nvPr/>
        </p:nvSpPr>
        <p:spPr>
          <a:xfrm>
            <a:off x="1900239" y="398935"/>
            <a:ext cx="2126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/>
              <a:t>Results</a:t>
            </a:r>
            <a:endParaRPr lang="de-D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BC02FC-CA97-4CFA-862B-BE69862D58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0239" y="1040733"/>
            <a:ext cx="8771773" cy="156499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8CFCD0F-B221-40F6-8EDE-F90663080AA1}"/>
              </a:ext>
            </a:extLst>
          </p:cNvPr>
          <p:cNvSpPr txBox="1"/>
          <p:nvPr/>
        </p:nvSpPr>
        <p:spPr>
          <a:xfrm>
            <a:off x="1989222" y="2693524"/>
            <a:ext cx="1187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/>
              <a:t>Labels</a:t>
            </a:r>
            <a:endParaRPr lang="de-D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BF8D99-5B0B-4ACA-8ECF-25EE718CE3CE}"/>
              </a:ext>
            </a:extLst>
          </p:cNvPr>
          <p:cNvSpPr txBox="1"/>
          <p:nvPr/>
        </p:nvSpPr>
        <p:spPr>
          <a:xfrm>
            <a:off x="4684296" y="2693524"/>
            <a:ext cx="1187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/>
              <a:t>Predictions</a:t>
            </a:r>
            <a:endParaRPr lang="de-DE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BB808F-FC77-47BB-B407-EEEF6D46E9CA}"/>
              </a:ext>
            </a:extLst>
          </p:cNvPr>
          <p:cNvSpPr txBox="1"/>
          <p:nvPr/>
        </p:nvSpPr>
        <p:spPr>
          <a:xfrm>
            <a:off x="1900239" y="3882945"/>
            <a:ext cx="5455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dirty="0"/>
              <a:t>Accuracy with validation data: 				3.12%</a:t>
            </a:r>
          </a:p>
          <a:p>
            <a:r>
              <a:rPr lang="en-150" dirty="0"/>
              <a:t>Accuracy during best epoch with trainings data: 	4.32%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68417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chaltkreis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478295_TF77815013" id="{04FF5A99-61E7-430B-AE6F-491A1D25D07E}" vid="{DB37A2E5-7D94-4BCB-A9E4-00BDC7001538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Zyklus ProblemLösung </Template>
  <TotalTime>0</TotalTime>
  <Words>172</Words>
  <Application>Microsoft Office PowerPoint</Application>
  <PresentationFormat>Widescreen</PresentationFormat>
  <Paragraphs>31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Rounded MT Bold</vt:lpstr>
      <vt:lpstr>Calibri</vt:lpstr>
      <vt:lpstr>Rockwell</vt:lpstr>
      <vt:lpstr>Tahoma</vt:lpstr>
      <vt:lpstr>Tw Cen MT</vt:lpstr>
      <vt:lpstr>Schaltkreis</vt:lpstr>
      <vt:lpstr>Miniprojekt 01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2021-05-18T15:16:27Z</dcterms:created>
  <dcterms:modified xsi:type="dcterms:W3CDTF">2021-06-01T23:41:49Z</dcterms:modified>
</cp:coreProperties>
</file>