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5"/>
  </p:notesMasterIdLst>
  <p:handoutMasterIdLst>
    <p:handoutMasterId r:id="rId6"/>
  </p:handoutMasterIdLst>
  <p:sldIdLst>
    <p:sldId id="256" r:id="rId2"/>
    <p:sldId id="277" r:id="rId3"/>
    <p:sldId id="278" r:id="rId4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07.07.2021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07.07.2021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2</a:t>
            </a:r>
            <a:br>
              <a:rPr lang="en-150" sz="5400" dirty="0">
                <a:latin typeface="Rockwell" panose="02060603020205020403" pitchFamily="18" charset="0"/>
              </a:rPr>
            </a:br>
            <a:r>
              <a:rPr lang="en-150" sz="4000" dirty="0" err="1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Meilenstein</a:t>
            </a:r>
            <a:r>
              <a:rPr lang="en-150" sz="4000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 01</a:t>
            </a:r>
            <a:endParaRPr lang="de-DE" sz="4000" dirty="0">
              <a:solidFill>
                <a:schemeClr val="tx1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22" y="1599781"/>
            <a:ext cx="8920999" cy="2402724"/>
          </a:xfrm>
        </p:spPr>
        <p:txBody>
          <a:bodyPr>
            <a:normAutofit/>
          </a:bodyPr>
          <a:lstStyle/>
          <a:p>
            <a:r>
              <a:rPr lang="de-DE" dirty="0" err="1"/>
              <a:t>Sorting</a:t>
            </a:r>
            <a:r>
              <a:rPr lang="en-150" dirty="0"/>
              <a:t>: 337 Columns with floats</a:t>
            </a:r>
          </a:p>
          <a:p>
            <a:r>
              <a:rPr lang="en-150" dirty="0"/>
              <a:t>Jenga: 408 Columns with floats</a:t>
            </a:r>
          </a:p>
          <a:p>
            <a:r>
              <a:rPr lang="en-150" dirty="0"/>
              <a:t>Float values from 0-1 to 200-300 -&gt; normalization necessary</a:t>
            </a:r>
          </a:p>
          <a:p>
            <a:r>
              <a:rPr lang="en-150" dirty="0"/>
              <a:t>Looking at lengths of recordings</a:t>
            </a:r>
            <a:endParaRPr lang="de-D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Look</a:t>
            </a:r>
            <a:r>
              <a:rPr lang="en-150" dirty="0" err="1"/>
              <a:t>ing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</p:txBody>
      </p:sp>
      <p:pic>
        <p:nvPicPr>
          <p:cNvPr id="1026" name="Picture 2" descr="A picture containing chart&#10;&#10;Description automatically generated">
            <a:extLst>
              <a:ext uri="{FF2B5EF4-FFF2-40B4-BE49-F238E27FC236}">
                <a16:creationId xmlns:a16="http://schemas.microsoft.com/office/drawing/2014/main" id="{3616473F-FFB2-4F38-A9F3-3C77EC99A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923" y="4002505"/>
            <a:ext cx="3543300" cy="2362200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0F97AA3-ED9B-486B-98EC-D1C474B9D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97" y="4002505"/>
            <a:ext cx="1183982" cy="228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71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22" y="1599781"/>
            <a:ext cx="8920999" cy="2402724"/>
          </a:xfrm>
        </p:spPr>
        <p:txBody>
          <a:bodyPr>
            <a:normAutofit/>
          </a:bodyPr>
          <a:lstStyle/>
          <a:p>
            <a:r>
              <a:rPr lang="de-DE" dirty="0"/>
              <a:t>N</a:t>
            </a:r>
            <a:r>
              <a:rPr lang="en-150" dirty="0" err="1"/>
              <a:t>ormalizing</a:t>
            </a:r>
            <a:r>
              <a:rPr lang="en-150" dirty="0"/>
              <a:t> data</a:t>
            </a:r>
          </a:p>
          <a:p>
            <a:r>
              <a:rPr lang="en-150" dirty="0"/>
              <a:t>Implement window slicing</a:t>
            </a:r>
          </a:p>
          <a:p>
            <a:r>
              <a:rPr lang="de-DE" dirty="0"/>
              <a:t>P</a:t>
            </a:r>
            <a:r>
              <a:rPr lang="en-150" dirty="0" err="1"/>
              <a:t>ossibly</a:t>
            </a:r>
            <a:r>
              <a:rPr lang="en-150" dirty="0"/>
              <a:t> play around with LSTM Layer</a:t>
            </a:r>
            <a:endParaRPr lang="de-D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</a:t>
            </a:r>
            <a:r>
              <a:rPr lang="en-150" dirty="0" err="1"/>
              <a:t>ext</a:t>
            </a:r>
            <a:r>
              <a:rPr lang="en-150" dirty="0"/>
              <a:t> steps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6413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72</Words>
  <Application>Microsoft Office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Rockwell</vt:lpstr>
      <vt:lpstr>Tahoma</vt:lpstr>
      <vt:lpstr>Tw Cen MT</vt:lpstr>
      <vt:lpstr>Schaltkreis</vt:lpstr>
      <vt:lpstr>Miniprojekt 02 Meilenstein 01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2021-07-07T02:16:57Z</dcterms:modified>
</cp:coreProperties>
</file>