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autoCompressPictures="0">
  <p:sldMasterIdLst>
    <p:sldMasterId id="2147483669" r:id="rId1"/>
  </p:sldMasterIdLst>
  <p:notesMasterIdLst>
    <p:notesMasterId r:id="rId10"/>
  </p:notesMasterIdLst>
  <p:handoutMasterIdLst>
    <p:handoutMasterId r:id="rId11"/>
  </p:handoutMasterIdLst>
  <p:sldIdLst>
    <p:sldId id="256" r:id="rId2"/>
    <p:sldId id="266" r:id="rId3"/>
    <p:sldId id="269" r:id="rId4"/>
    <p:sldId id="270" r:id="rId5"/>
    <p:sldId id="272" r:id="rId6"/>
    <p:sldId id="271" r:id="rId7"/>
    <p:sldId id="273" r:id="rId8"/>
    <p:sldId id="274" r:id="rId9"/>
  </p:sldIdLst>
  <p:sldSz cx="12192000" cy="6858000"/>
  <p:notesSz cx="6858000" cy="9144000"/>
  <p:defaultTextStyle>
    <a:defPPr rtl="0">
      <a:defRPr lang="de-de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3DCE2"/>
    <a:srgbClr val="EEB9C1"/>
    <a:srgbClr val="66B9D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93" autoAdjust="0"/>
    <p:restoredTop sz="94660"/>
  </p:normalViewPr>
  <p:slideViewPr>
    <p:cSldViewPr snapToGrid="0">
      <p:cViewPr varScale="1">
        <p:scale>
          <a:sx n="119" d="100"/>
          <a:sy n="119" d="100"/>
        </p:scale>
        <p:origin x="156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6" d="100"/>
          <a:sy n="86" d="100"/>
        </p:scale>
        <p:origin x="3750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>
            <a:extLst>
              <a:ext uri="{FF2B5EF4-FFF2-40B4-BE49-F238E27FC236}">
                <a16:creationId xmlns:a16="http://schemas.microsoft.com/office/drawing/2014/main" id="{980F48B6-5B74-492F-8C77-22AA2F9DF164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36D0857B-1418-4191-8062-6C804F615482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FD645E-5B78-4A7E-8787-9789C929C889}" type="datetimeFigureOut">
              <a:rPr lang="de-DE" smtClean="0"/>
              <a:t>16.06.2021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7F8D3872-5A76-4844-8F69-62285C35562D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6BC596D5-D3AF-4913-9CBD-8BDF45498AB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28AB19E-CF68-4924-B2FF-8A36A1E4B632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14818547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 noProof="0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F887A7E-606D-4085-B5D9-B84283FD64F4}" type="datetimeFigureOut">
              <a:rPr lang="de-DE" noProof="0" smtClean="0"/>
              <a:t>16.06.2021</a:t>
            </a:fld>
            <a:endParaRPr lang="de-DE" noProof="0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 noProof="0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 noProof="0" dirty="0"/>
              <a:t>Textmasterformate bearbeiten</a:t>
            </a:r>
          </a:p>
          <a:p>
            <a:pPr lvl="1"/>
            <a:r>
              <a:rPr lang="de-DE" noProof="0" dirty="0"/>
              <a:t>Zweite Ebene</a:t>
            </a:r>
          </a:p>
          <a:p>
            <a:pPr lvl="2"/>
            <a:r>
              <a:rPr lang="de-DE" noProof="0" dirty="0"/>
              <a:t>Dritte Ebene</a:t>
            </a:r>
          </a:p>
          <a:p>
            <a:pPr lvl="3"/>
            <a:r>
              <a:rPr lang="de-DE" noProof="0" dirty="0"/>
              <a:t>Vierte Ebene</a:t>
            </a:r>
          </a:p>
          <a:p>
            <a:pPr lvl="4"/>
            <a:r>
              <a:rPr lang="de-DE" noProof="0" dirty="0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 noProof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3CCFCAB-7ED9-4BDC-8A18-79F8B7017FB3}" type="slidenum">
              <a:rPr lang="de-DE" noProof="0" smtClean="0"/>
              <a:t>‹#›</a:t>
            </a:fld>
            <a:endParaRPr lang="de-DE" noProof="0"/>
          </a:p>
        </p:txBody>
      </p:sp>
    </p:spTree>
    <p:extLst>
      <p:ext uri="{BB962C8B-B14F-4D97-AF65-F5344CB8AC3E}">
        <p14:creationId xmlns:p14="http://schemas.microsoft.com/office/powerpoint/2010/main" val="377979585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3CCFCAB-7ED9-4BDC-8A18-79F8B7017FB3}" type="slidenum">
              <a:rPr lang="de-DE" smtClean="0"/>
              <a:t>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362925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Bild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duotone>
              <a:prstClr val="black"/>
              <a:schemeClr val="tx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uppe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tx2">
                  <a:lumMod val="50000"/>
                </a:schemeClr>
              </a:gs>
            </a:gsLst>
            <a:lin ang="5400000" scaled="0"/>
            <a:tileRect/>
          </a:gradFill>
        </p:grpSpPr>
        <p:sp>
          <p:nvSpPr>
            <p:cNvPr id="12" name="Rechteck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ihand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ihand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hteck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ihand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ihand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ihand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ihand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ihand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ihand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ihand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ihand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ihand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ihand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ihand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ihand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ihand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ihand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ihand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ihand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ihand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ihand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ihand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ihand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ihand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ihand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ihand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ihand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hteck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ihand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ihand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ihand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ihand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ihand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ihand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ihand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ihand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ihand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ihand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ihand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hteck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ihand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ihand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ihand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ihand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ihand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ihand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ihand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ihand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ihand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ihand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ihand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ihand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ihand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1876424" y="1122363"/>
            <a:ext cx="8791575" cy="2387600"/>
          </a:xfrm>
        </p:spPr>
        <p:txBody>
          <a:bodyPr rtlCol="0" anchor="b">
            <a:normAutofit/>
          </a:bodyPr>
          <a:lstStyle>
            <a:lvl1pPr algn="l">
              <a:defRPr sz="4800"/>
            </a:lvl1pPr>
          </a:lstStyle>
          <a:p>
            <a:pPr rtl="0"/>
            <a:r>
              <a:rPr lang="de-DE" noProof="0"/>
              <a:t>Titelmasterformat durch Klicken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1876424" y="3602038"/>
            <a:ext cx="8791575" cy="1655762"/>
          </a:xfrm>
        </p:spPr>
        <p:txBody>
          <a:bodyPr rtlCol="0"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rtl="0"/>
            <a:r>
              <a:rPr lang="de-DE" noProof="0"/>
              <a:t>Formatvorlage des Untertitelmasters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 rtlCol="0"/>
          <a:lstStyle/>
          <a:p>
            <a:pPr rtl="0"/>
            <a:fld id="{5F7EF189-DD92-4021-9F0B-61FCC0321CAD}" type="datetime1">
              <a:rPr lang="de-DE" noProof="0" smtClean="0"/>
              <a:t>16.06.2021</a:t>
            </a:fld>
            <a:endParaRPr lang="de-DE" noProof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 rtlCol="0"/>
          <a:lstStyle/>
          <a:p>
            <a:pPr rtl="0"/>
            <a:endParaRPr lang="de-DE" noProof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 rtlCol="0"/>
          <a:lstStyle/>
          <a:p>
            <a:pPr rtl="0"/>
            <a:fld id="{6D22F896-40B5-4ADD-8801-0D06FADFA095}" type="slidenum">
              <a:rPr lang="de-DE" noProof="0" smtClean="0"/>
              <a:t>‹#›</a:t>
            </a:fld>
            <a:endParaRPr lang="de-DE" noProof="0"/>
          </a:p>
        </p:txBody>
      </p:sp>
    </p:spTree>
    <p:extLst>
      <p:ext uri="{BB962C8B-B14F-4D97-AF65-F5344CB8AC3E}">
        <p14:creationId xmlns:p14="http://schemas.microsoft.com/office/powerpoint/2010/main" val="42142549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reitbild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1141410" y="4304664"/>
            <a:ext cx="9912355" cy="819355"/>
          </a:xfrm>
        </p:spPr>
        <p:txBody>
          <a:bodyPr rtlCol="0" anchor="b">
            <a:normAutofit/>
          </a:bodyPr>
          <a:lstStyle>
            <a:lvl1pPr>
              <a:defRPr sz="3200"/>
            </a:lvl1pPr>
          </a:lstStyle>
          <a:p>
            <a:pPr rtl="0"/>
            <a:r>
              <a:rPr lang="de-DE" noProof="0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 noChangeAspect="1"/>
          </p:cNvSpPr>
          <p:nvPr>
            <p:ph type="pic" idx="1" hasCustomPrompt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 rtl="0">
              <a:buNone/>
            </a:pPr>
            <a:r>
              <a:rPr lang="de-DE" noProof="0"/>
              <a:t>Klicken Sie, um ein Bild hinzuzufügen.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 hasCustomPrompt="1"/>
          </p:nvPr>
        </p:nvSpPr>
        <p:spPr>
          <a:xfrm>
            <a:off x="1141364" y="5124020"/>
            <a:ext cx="9910859" cy="682472"/>
          </a:xfrm>
        </p:spPr>
        <p:txBody>
          <a:bodyPr rtlCol="0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de-DE" noProof="0"/>
              <a:t>Textmasterformate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E6D1FF06-CF27-4334-B3B7-637620F1E6E4}" type="datetime1">
              <a:rPr lang="de-DE" noProof="0" smtClean="0"/>
              <a:t>16.06.2021</a:t>
            </a:fld>
            <a:endParaRPr lang="de-DE" noProof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de-DE" noProof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de-DE" noProof="0" smtClean="0"/>
              <a:t>‹#›</a:t>
            </a:fld>
            <a:endParaRPr lang="de-DE" noProof="0"/>
          </a:p>
        </p:txBody>
      </p:sp>
    </p:spTree>
    <p:extLst>
      <p:ext uri="{BB962C8B-B14F-4D97-AF65-F5344CB8AC3E}">
        <p14:creationId xmlns:p14="http://schemas.microsoft.com/office/powerpoint/2010/main" val="21532846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 und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1141456" y="609600"/>
            <a:ext cx="9905955" cy="3429000"/>
          </a:xfrm>
        </p:spPr>
        <p:txBody>
          <a:bodyPr rtlCol="0" anchor="ctr">
            <a:normAutofit/>
          </a:bodyPr>
          <a:lstStyle>
            <a:lvl1pPr>
              <a:defRPr sz="3600"/>
            </a:lvl1pPr>
          </a:lstStyle>
          <a:p>
            <a:pPr rtl="0"/>
            <a:r>
              <a:rPr lang="de-DE" noProof="0"/>
              <a:t>Titelmasterformat durch Klicken bearbeiten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 hasCustomPrompt="1"/>
          </p:nvPr>
        </p:nvSpPr>
        <p:spPr>
          <a:xfrm>
            <a:off x="1141410" y="4419599"/>
            <a:ext cx="9904459" cy="1371599"/>
          </a:xfrm>
        </p:spPr>
        <p:txBody>
          <a:bodyPr rtlCol="0"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de-DE" noProof="0"/>
              <a:t>Textmasterformate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F9D956CA-E2FF-4F62-8224-666708E9F3E2}" type="datetime1">
              <a:rPr lang="de-DE" noProof="0" smtClean="0"/>
              <a:t>16.06.2021</a:t>
            </a:fld>
            <a:endParaRPr lang="de-DE" noProof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de-DE" noProof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de-DE" noProof="0" smtClean="0"/>
              <a:t>‹#›</a:t>
            </a:fld>
            <a:endParaRPr lang="de-DE" noProof="0"/>
          </a:p>
        </p:txBody>
      </p:sp>
    </p:spTree>
    <p:extLst>
      <p:ext uri="{BB962C8B-B14F-4D97-AF65-F5344CB8AC3E}">
        <p14:creationId xmlns:p14="http://schemas.microsoft.com/office/powerpoint/2010/main" val="54245466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Zitat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1446212" y="609599"/>
            <a:ext cx="9302752" cy="2748429"/>
          </a:xfrm>
        </p:spPr>
        <p:txBody>
          <a:bodyPr rtlCol="0" anchor="ctr">
            <a:normAutofit/>
          </a:bodyPr>
          <a:lstStyle>
            <a:lvl1pPr>
              <a:defRPr sz="3600"/>
            </a:lvl1pPr>
          </a:lstStyle>
          <a:p>
            <a:pPr rtl="0"/>
            <a:r>
              <a:rPr lang="de-DE" noProof="0"/>
              <a:t>Titelmasterformat durch Klicken bearbeiten</a:t>
            </a:r>
          </a:p>
        </p:txBody>
      </p:sp>
      <p:sp>
        <p:nvSpPr>
          <p:cNvPr id="12" name="Textplatzhalter 3"/>
          <p:cNvSpPr>
            <a:spLocks noGrp="1"/>
          </p:cNvSpPr>
          <p:nvPr>
            <p:ph type="body" sz="half" idx="13" hasCustomPrompt="1"/>
          </p:nvPr>
        </p:nvSpPr>
        <p:spPr>
          <a:xfrm>
            <a:off x="1720644" y="3365557"/>
            <a:ext cx="8752299" cy="548968"/>
          </a:xfrm>
        </p:spPr>
        <p:txBody>
          <a:bodyPr rtlCol="0"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de-DE" noProof="0"/>
              <a:t>Textmasterformate bearbeiten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 hasCustomPrompt="1"/>
          </p:nvPr>
        </p:nvSpPr>
        <p:spPr>
          <a:xfrm>
            <a:off x="1141411" y="4309919"/>
            <a:ext cx="9906002" cy="1489496"/>
          </a:xfrm>
        </p:spPr>
        <p:txBody>
          <a:bodyPr rtlCol="0"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de-DE" noProof="0"/>
              <a:t>Textmasterformate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4705D6B7-3004-4FAC-BC3A-015FE0A57446}" type="datetime1">
              <a:rPr lang="de-DE" noProof="0" smtClean="0"/>
              <a:t>16.06.2021</a:t>
            </a:fld>
            <a:endParaRPr lang="de-DE" noProof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de-DE" noProof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de-DE" noProof="0" smtClean="0"/>
              <a:t>‹#›</a:t>
            </a:fld>
            <a:endParaRPr lang="de-DE" noProof="0"/>
          </a:p>
        </p:txBody>
      </p:sp>
      <p:sp>
        <p:nvSpPr>
          <p:cNvPr id="60" name="Textfeld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 rtl="0"/>
            <a:r>
              <a:rPr lang="de-DE" sz="8000" noProof="0">
                <a:solidFill>
                  <a:schemeClr val="tx1"/>
                </a:solidFill>
                <a:effectLst/>
              </a:rPr>
              <a:t>"</a:t>
            </a:r>
          </a:p>
        </p:txBody>
      </p:sp>
      <p:sp>
        <p:nvSpPr>
          <p:cNvPr id="61" name="Textfeld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 rtl="0"/>
            <a:r>
              <a:rPr lang="de-DE" sz="8000" noProof="0">
                <a:solidFill>
                  <a:schemeClr val="tx1"/>
                </a:solidFill>
                <a:effectLst/>
              </a:rPr>
              <a:t>"</a:t>
            </a:r>
          </a:p>
        </p:txBody>
      </p:sp>
    </p:spTree>
    <p:extLst>
      <p:ext uri="{BB962C8B-B14F-4D97-AF65-F5344CB8AC3E}">
        <p14:creationId xmlns:p14="http://schemas.microsoft.com/office/powerpoint/2010/main" val="100527238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isitenkar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1141410" y="2134041"/>
            <a:ext cx="9906001" cy="2511835"/>
          </a:xfrm>
        </p:spPr>
        <p:txBody>
          <a:bodyPr rtlCol="0" anchor="b">
            <a:normAutofit/>
          </a:bodyPr>
          <a:lstStyle>
            <a:lvl1pPr>
              <a:defRPr sz="3600"/>
            </a:lvl1pPr>
          </a:lstStyle>
          <a:p>
            <a:pPr rtl="0"/>
            <a:r>
              <a:rPr lang="de-DE" noProof="0"/>
              <a:t>Titelmasterformat durch Klicken bearbeiten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 hasCustomPrompt="1"/>
          </p:nvPr>
        </p:nvSpPr>
        <p:spPr>
          <a:xfrm>
            <a:off x="1141364" y="4657655"/>
            <a:ext cx="9904505" cy="1140644"/>
          </a:xfrm>
        </p:spPr>
        <p:txBody>
          <a:bodyPr rtlCol="0"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de-DE" noProof="0"/>
              <a:t>Textmasterformate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7E74A034-6A41-405C-94EC-809CF0CECE64}" type="datetime1">
              <a:rPr lang="de-DE" noProof="0" smtClean="0"/>
              <a:t>16.06.2021</a:t>
            </a:fld>
            <a:endParaRPr lang="de-DE" noProof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de-DE" noProof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de-DE" noProof="0" smtClean="0"/>
              <a:t>‹#›</a:t>
            </a:fld>
            <a:endParaRPr lang="de-DE" noProof="0"/>
          </a:p>
        </p:txBody>
      </p:sp>
    </p:spTree>
    <p:extLst>
      <p:ext uri="{BB962C8B-B14F-4D97-AF65-F5344CB8AC3E}">
        <p14:creationId xmlns:p14="http://schemas.microsoft.com/office/powerpoint/2010/main" val="14055312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-spalti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el 1"/>
          <p:cNvSpPr>
            <a:spLocks noGrp="1"/>
          </p:cNvSpPr>
          <p:nvPr>
            <p:ph type="title" hasCustomPrompt="1"/>
          </p:nvPr>
        </p:nvSpPr>
        <p:spPr>
          <a:xfrm>
            <a:off x="1141413" y="609600"/>
            <a:ext cx="9905998" cy="1905000"/>
          </a:xfrm>
        </p:spPr>
        <p:txBody>
          <a:bodyPr rtlCol="0"/>
          <a:lstStyle/>
          <a:p>
            <a:pPr rtl="0"/>
            <a:r>
              <a:rPr lang="de-DE" noProof="0"/>
              <a:t>Titelmasterformat durch Klicken bearbeiten</a:t>
            </a:r>
          </a:p>
        </p:txBody>
      </p:sp>
      <p:sp>
        <p:nvSpPr>
          <p:cNvPr id="7" name="Textplatzhalter 2"/>
          <p:cNvSpPr>
            <a:spLocks noGrp="1"/>
          </p:cNvSpPr>
          <p:nvPr>
            <p:ph type="body" idx="1" hasCustomPrompt="1"/>
          </p:nvPr>
        </p:nvSpPr>
        <p:spPr>
          <a:xfrm>
            <a:off x="1141410" y="2674463"/>
            <a:ext cx="3196899" cy="685800"/>
          </a:xfrm>
        </p:spPr>
        <p:txBody>
          <a:bodyPr rtlCol="0"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de-DE" noProof="0"/>
              <a:t>Textmasterformate bearbeiten</a:t>
            </a:r>
          </a:p>
        </p:txBody>
      </p:sp>
      <p:sp>
        <p:nvSpPr>
          <p:cNvPr id="8" name="Textplatzhalter 3"/>
          <p:cNvSpPr>
            <a:spLocks noGrp="1"/>
          </p:cNvSpPr>
          <p:nvPr>
            <p:ph type="body" sz="half" idx="15" hasCustomPrompt="1"/>
          </p:nvPr>
        </p:nvSpPr>
        <p:spPr>
          <a:xfrm>
            <a:off x="1127918" y="3360263"/>
            <a:ext cx="3208735" cy="2430936"/>
          </a:xfrm>
        </p:spPr>
        <p:txBody>
          <a:bodyPr rtlCol="0"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de-DE" noProof="0"/>
              <a:t>Textmasterformate bearbeiten</a:t>
            </a:r>
          </a:p>
        </p:txBody>
      </p:sp>
      <p:sp>
        <p:nvSpPr>
          <p:cNvPr id="9" name="Textplatzhalter 4"/>
          <p:cNvSpPr>
            <a:spLocks noGrp="1"/>
          </p:cNvSpPr>
          <p:nvPr>
            <p:ph type="body" sz="quarter" idx="3" hasCustomPrompt="1"/>
          </p:nvPr>
        </p:nvSpPr>
        <p:spPr>
          <a:xfrm>
            <a:off x="4514766" y="2677635"/>
            <a:ext cx="3184385" cy="685800"/>
          </a:xfrm>
        </p:spPr>
        <p:txBody>
          <a:bodyPr rtlCol="0"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de-DE" noProof="0"/>
              <a:t>Textmasterformate bearbeiten</a:t>
            </a:r>
          </a:p>
        </p:txBody>
      </p:sp>
      <p:sp>
        <p:nvSpPr>
          <p:cNvPr id="10" name="Textplatzhalter 3"/>
          <p:cNvSpPr>
            <a:spLocks noGrp="1"/>
          </p:cNvSpPr>
          <p:nvPr>
            <p:ph type="body" sz="half" idx="16" hasCustomPrompt="1"/>
          </p:nvPr>
        </p:nvSpPr>
        <p:spPr>
          <a:xfrm>
            <a:off x="4504213" y="3363435"/>
            <a:ext cx="3195830" cy="2430936"/>
          </a:xfrm>
        </p:spPr>
        <p:txBody>
          <a:bodyPr rtlCol="0"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de-DE" noProof="0"/>
              <a:t>Textmasterformate bearbeiten</a:t>
            </a:r>
          </a:p>
        </p:txBody>
      </p:sp>
      <p:sp>
        <p:nvSpPr>
          <p:cNvPr id="11" name="Textplatzhalter 4"/>
          <p:cNvSpPr>
            <a:spLocks noGrp="1"/>
          </p:cNvSpPr>
          <p:nvPr>
            <p:ph type="body" sz="quarter" idx="13" hasCustomPrompt="1"/>
          </p:nvPr>
        </p:nvSpPr>
        <p:spPr>
          <a:xfrm>
            <a:off x="7852442" y="2674463"/>
            <a:ext cx="3194968" cy="685800"/>
          </a:xfrm>
        </p:spPr>
        <p:txBody>
          <a:bodyPr rtlCol="0"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de-DE" noProof="0"/>
              <a:t>Textmasterformate bearbeiten</a:t>
            </a:r>
          </a:p>
        </p:txBody>
      </p:sp>
      <p:sp>
        <p:nvSpPr>
          <p:cNvPr id="12" name="Textplatzhalter 3"/>
          <p:cNvSpPr>
            <a:spLocks noGrp="1"/>
          </p:cNvSpPr>
          <p:nvPr>
            <p:ph type="body" sz="half" idx="17" hasCustomPrompt="1"/>
          </p:nvPr>
        </p:nvSpPr>
        <p:spPr>
          <a:xfrm>
            <a:off x="7852442" y="3360263"/>
            <a:ext cx="3194968" cy="2430936"/>
          </a:xfrm>
        </p:spPr>
        <p:txBody>
          <a:bodyPr rtlCol="0"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de-DE" noProof="0"/>
              <a:t>Textmasterformate bearbeiten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86AB17A2-F2E5-4595-A7FB-9B751BAAC273}" type="datetime1">
              <a:rPr lang="de-DE" noProof="0" smtClean="0"/>
              <a:t>16.06.2021</a:t>
            </a:fld>
            <a:endParaRPr lang="de-DE" noProof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de-DE" noProof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de-DE" noProof="0" smtClean="0"/>
              <a:t>‹#›</a:t>
            </a:fld>
            <a:endParaRPr lang="de-DE" noProof="0"/>
          </a:p>
        </p:txBody>
      </p:sp>
    </p:spTree>
    <p:extLst>
      <p:ext uri="{BB962C8B-B14F-4D97-AF65-F5344CB8AC3E}">
        <p14:creationId xmlns:p14="http://schemas.microsoft.com/office/powerpoint/2010/main" val="426960505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Bildspalt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el 1"/>
          <p:cNvSpPr>
            <a:spLocks noGrp="1"/>
          </p:cNvSpPr>
          <p:nvPr>
            <p:ph type="title" hasCustomPrompt="1"/>
          </p:nvPr>
        </p:nvSpPr>
        <p:spPr>
          <a:xfrm>
            <a:off x="1141411" y="609600"/>
            <a:ext cx="9905999" cy="1905000"/>
          </a:xfrm>
        </p:spPr>
        <p:txBody>
          <a:bodyPr rtlCol="0"/>
          <a:lstStyle/>
          <a:p>
            <a:pPr rtl="0"/>
            <a:r>
              <a:rPr lang="de-DE" noProof="0"/>
              <a:t>Titelmasterformat durch Klicken bearbeiten</a:t>
            </a:r>
          </a:p>
        </p:txBody>
      </p:sp>
      <p:sp>
        <p:nvSpPr>
          <p:cNvPr id="19" name="Textplatzhalter 2"/>
          <p:cNvSpPr>
            <a:spLocks noGrp="1"/>
          </p:cNvSpPr>
          <p:nvPr>
            <p:ph type="body" idx="1" hasCustomPrompt="1"/>
          </p:nvPr>
        </p:nvSpPr>
        <p:spPr>
          <a:xfrm>
            <a:off x="1141413" y="4404596"/>
            <a:ext cx="3195240" cy="576262"/>
          </a:xfrm>
        </p:spPr>
        <p:txBody>
          <a:bodyPr rtlCol="0"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de-DE" noProof="0"/>
              <a:t>Textmasterformate bearbeiten</a:t>
            </a:r>
          </a:p>
        </p:txBody>
      </p:sp>
      <p:sp>
        <p:nvSpPr>
          <p:cNvPr id="20" name="Bildplatzhalter 2"/>
          <p:cNvSpPr>
            <a:spLocks noGrp="1" noChangeAspect="1"/>
          </p:cNvSpPr>
          <p:nvPr>
            <p:ph type="pic" idx="15" hasCustomPrompt="1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 rtl="0">
              <a:buNone/>
            </a:pPr>
            <a:r>
              <a:rPr lang="de-DE" noProof="0"/>
              <a:t>Klicken Sie, um ein Bild hinzuzufügen.</a:t>
            </a:r>
          </a:p>
        </p:txBody>
      </p:sp>
      <p:sp>
        <p:nvSpPr>
          <p:cNvPr id="21" name="Textplatzhalter 3"/>
          <p:cNvSpPr>
            <a:spLocks noGrp="1"/>
          </p:cNvSpPr>
          <p:nvPr>
            <p:ph type="body" sz="half" idx="18" hasCustomPrompt="1"/>
          </p:nvPr>
        </p:nvSpPr>
        <p:spPr>
          <a:xfrm>
            <a:off x="1141413" y="4980858"/>
            <a:ext cx="3195240" cy="817843"/>
          </a:xfrm>
        </p:spPr>
        <p:txBody>
          <a:bodyPr rtlCol="0"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de-DE" noProof="0"/>
              <a:t>Textmasterformate bearbeiten</a:t>
            </a:r>
          </a:p>
        </p:txBody>
      </p:sp>
      <p:sp>
        <p:nvSpPr>
          <p:cNvPr id="22" name="Textplatzhalter 4"/>
          <p:cNvSpPr>
            <a:spLocks noGrp="1"/>
          </p:cNvSpPr>
          <p:nvPr>
            <p:ph type="body" sz="quarter" idx="3" hasCustomPrompt="1"/>
          </p:nvPr>
        </p:nvSpPr>
        <p:spPr>
          <a:xfrm>
            <a:off x="4489053" y="4404596"/>
            <a:ext cx="3200400" cy="576262"/>
          </a:xfrm>
        </p:spPr>
        <p:txBody>
          <a:bodyPr rtlCol="0"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de-DE" noProof="0"/>
              <a:t>Textmasterformate bearbeiten</a:t>
            </a:r>
          </a:p>
        </p:txBody>
      </p:sp>
      <p:sp>
        <p:nvSpPr>
          <p:cNvPr id="23" name="Bildplatzhalter 2"/>
          <p:cNvSpPr>
            <a:spLocks noGrp="1" noChangeAspect="1"/>
          </p:cNvSpPr>
          <p:nvPr>
            <p:ph type="pic" idx="21" hasCustomPrompt="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 rtl="0">
              <a:buNone/>
            </a:pPr>
            <a:r>
              <a:rPr lang="de-DE" noProof="0"/>
              <a:t>Klicken Sie, um ein Bild hinzuzufügen.</a:t>
            </a:r>
          </a:p>
        </p:txBody>
      </p:sp>
      <p:sp>
        <p:nvSpPr>
          <p:cNvPr id="24" name="Textplatzhalter 3"/>
          <p:cNvSpPr>
            <a:spLocks noGrp="1"/>
          </p:cNvSpPr>
          <p:nvPr>
            <p:ph type="body" sz="half" idx="19" hasCustomPrompt="1"/>
          </p:nvPr>
        </p:nvSpPr>
        <p:spPr>
          <a:xfrm>
            <a:off x="4487593" y="4980857"/>
            <a:ext cx="3200400" cy="810342"/>
          </a:xfrm>
        </p:spPr>
        <p:txBody>
          <a:bodyPr rtlCol="0"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de-DE" noProof="0"/>
              <a:t>Textmasterformate bearbeiten</a:t>
            </a:r>
          </a:p>
        </p:txBody>
      </p:sp>
      <p:sp>
        <p:nvSpPr>
          <p:cNvPr id="25" name="Textplatzhalter 4"/>
          <p:cNvSpPr>
            <a:spLocks noGrp="1"/>
          </p:cNvSpPr>
          <p:nvPr>
            <p:ph type="body" sz="quarter" idx="13" hasCustomPrompt="1"/>
          </p:nvPr>
        </p:nvSpPr>
        <p:spPr>
          <a:xfrm>
            <a:off x="7852567" y="4404595"/>
            <a:ext cx="3190741" cy="576262"/>
          </a:xfrm>
        </p:spPr>
        <p:txBody>
          <a:bodyPr rtlCol="0"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de-DE" noProof="0"/>
              <a:t>Textmasterformate bearbeiten</a:t>
            </a:r>
          </a:p>
        </p:txBody>
      </p:sp>
      <p:sp>
        <p:nvSpPr>
          <p:cNvPr id="26" name="Bildplatzhalter 2"/>
          <p:cNvSpPr>
            <a:spLocks noGrp="1" noChangeAspect="1"/>
          </p:cNvSpPr>
          <p:nvPr>
            <p:ph type="pic" idx="22" hasCustomPrompt="1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 rtl="0">
              <a:buNone/>
            </a:pPr>
            <a:r>
              <a:rPr lang="de-DE" noProof="0"/>
              <a:t>Klicken Sie, um ein Bild hinzuzufügen.</a:t>
            </a:r>
          </a:p>
        </p:txBody>
      </p:sp>
      <p:sp>
        <p:nvSpPr>
          <p:cNvPr id="27" name="Textplatzhalter 3"/>
          <p:cNvSpPr>
            <a:spLocks noGrp="1"/>
          </p:cNvSpPr>
          <p:nvPr>
            <p:ph type="body" sz="half" idx="20" hasCustomPrompt="1"/>
          </p:nvPr>
        </p:nvSpPr>
        <p:spPr>
          <a:xfrm>
            <a:off x="7852442" y="4980854"/>
            <a:ext cx="3194968" cy="810345"/>
          </a:xfrm>
        </p:spPr>
        <p:txBody>
          <a:bodyPr rtlCol="0"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de-DE" noProof="0"/>
              <a:t>Textmasterformate bearbeiten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C748A9B5-1858-4454-934E-4CCFC700924D}" type="datetime1">
              <a:rPr lang="de-DE" noProof="0" smtClean="0"/>
              <a:t>16.06.2021</a:t>
            </a:fld>
            <a:endParaRPr lang="de-DE" noProof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de-DE" noProof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de-DE" noProof="0" smtClean="0"/>
              <a:t>‹#›</a:t>
            </a:fld>
            <a:endParaRPr lang="de-DE" noProof="0"/>
          </a:p>
        </p:txBody>
      </p:sp>
    </p:spTree>
    <p:extLst>
      <p:ext uri="{BB962C8B-B14F-4D97-AF65-F5344CB8AC3E}">
        <p14:creationId xmlns:p14="http://schemas.microsoft.com/office/powerpoint/2010/main" val="38201607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/>
          <a:p>
            <a:pPr rtl="0"/>
            <a:r>
              <a:rPr lang="de-DE" noProof="0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 rtlCol="0" anchor="t"/>
          <a:lstStyle/>
          <a:p>
            <a:pPr lvl="0" rtl="0"/>
            <a:r>
              <a:rPr lang="de-DE" noProof="0"/>
              <a:t>Textmasterformate bearbeiten</a:t>
            </a:r>
          </a:p>
          <a:p>
            <a:pPr lvl="1" rtl="0"/>
            <a:r>
              <a:rPr lang="de-DE" noProof="0"/>
              <a:t>Zweite Ebene</a:t>
            </a:r>
          </a:p>
          <a:p>
            <a:pPr lvl="2" rtl="0"/>
            <a:r>
              <a:rPr lang="de-DE" noProof="0"/>
              <a:t>Dritte Ebene</a:t>
            </a:r>
          </a:p>
          <a:p>
            <a:pPr lvl="3" rtl="0"/>
            <a:r>
              <a:rPr lang="de-DE" noProof="0"/>
              <a:t>Vierte Ebene</a:t>
            </a:r>
          </a:p>
          <a:p>
            <a:pPr lvl="4" rtl="0"/>
            <a:r>
              <a:rPr lang="de-DE" noProof="0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205456CE-09A8-4398-AD5C-C5B8BA377448}" type="datetime1">
              <a:rPr lang="de-DE" noProof="0" smtClean="0"/>
              <a:t>16.06.2021</a:t>
            </a:fld>
            <a:endParaRPr lang="de-DE" noProof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de-DE" noProof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de-DE" noProof="0" smtClean="0"/>
              <a:t>‹#›</a:t>
            </a:fld>
            <a:endParaRPr lang="de-DE" noProof="0"/>
          </a:p>
        </p:txBody>
      </p:sp>
    </p:spTree>
    <p:extLst>
      <p:ext uri="{BB962C8B-B14F-4D97-AF65-F5344CB8AC3E}">
        <p14:creationId xmlns:p14="http://schemas.microsoft.com/office/powerpoint/2010/main" val="63605348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 hasCustomPrompt="1"/>
          </p:nvPr>
        </p:nvSpPr>
        <p:spPr>
          <a:xfrm>
            <a:off x="9042400" y="609599"/>
            <a:ext cx="2005011" cy="5181601"/>
          </a:xfrm>
        </p:spPr>
        <p:txBody>
          <a:bodyPr vert="eaVert" rtlCol="0"/>
          <a:lstStyle/>
          <a:p>
            <a:pPr rtl="0"/>
            <a:r>
              <a:rPr lang="de-DE" noProof="0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 hasCustomPrompt="1"/>
          </p:nvPr>
        </p:nvSpPr>
        <p:spPr>
          <a:xfrm>
            <a:off x="1141410" y="609599"/>
            <a:ext cx="7748590" cy="5181601"/>
          </a:xfrm>
        </p:spPr>
        <p:txBody>
          <a:bodyPr vert="eaVert" rtlCol="0"/>
          <a:lstStyle/>
          <a:p>
            <a:pPr lvl="0" rtl="0"/>
            <a:r>
              <a:rPr lang="de-DE" noProof="0"/>
              <a:t>Textmasterformate bearbeiten</a:t>
            </a:r>
          </a:p>
          <a:p>
            <a:pPr lvl="1" rtl="0"/>
            <a:r>
              <a:rPr lang="de-DE" noProof="0"/>
              <a:t>Zweite Ebene</a:t>
            </a:r>
          </a:p>
          <a:p>
            <a:pPr lvl="2" rtl="0"/>
            <a:r>
              <a:rPr lang="de-DE" noProof="0"/>
              <a:t>Dritte Ebene</a:t>
            </a:r>
          </a:p>
          <a:p>
            <a:pPr lvl="3" rtl="0"/>
            <a:r>
              <a:rPr lang="de-DE" noProof="0"/>
              <a:t>Vierte Ebene</a:t>
            </a:r>
          </a:p>
          <a:p>
            <a:pPr lvl="4" rtl="0"/>
            <a:r>
              <a:rPr lang="de-DE" noProof="0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63DDCAF8-CE4B-4582-882D-090A7C25B249}" type="datetime1">
              <a:rPr lang="de-DE" noProof="0" smtClean="0"/>
              <a:t>16.06.2021</a:t>
            </a:fld>
            <a:endParaRPr lang="de-DE" noProof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de-DE" noProof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de-DE" noProof="0" smtClean="0"/>
              <a:t>‹#›</a:t>
            </a:fld>
            <a:endParaRPr lang="de-DE" noProof="0"/>
          </a:p>
        </p:txBody>
      </p:sp>
    </p:spTree>
    <p:extLst>
      <p:ext uri="{BB962C8B-B14F-4D97-AF65-F5344CB8AC3E}">
        <p14:creationId xmlns:p14="http://schemas.microsoft.com/office/powerpoint/2010/main" val="21870629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/>
          <a:p>
            <a:pPr rtl="0"/>
            <a:r>
              <a:rPr lang="de-DE" noProof="0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 hasCustomPrompt="1"/>
          </p:nvPr>
        </p:nvSpPr>
        <p:spPr/>
        <p:txBody>
          <a:bodyPr rtlCol="0"/>
          <a:lstStyle/>
          <a:p>
            <a:pPr lvl="0" rtl="0"/>
            <a:r>
              <a:rPr lang="de-DE" noProof="0"/>
              <a:t>Textmasterformate bearbeiten</a:t>
            </a:r>
          </a:p>
          <a:p>
            <a:pPr lvl="1" rtl="0"/>
            <a:r>
              <a:rPr lang="de-DE" noProof="0"/>
              <a:t>Zweite Ebene</a:t>
            </a:r>
          </a:p>
          <a:p>
            <a:pPr lvl="2" rtl="0"/>
            <a:r>
              <a:rPr lang="de-DE" noProof="0"/>
              <a:t>Dritte Ebene</a:t>
            </a:r>
          </a:p>
          <a:p>
            <a:pPr lvl="3" rtl="0"/>
            <a:r>
              <a:rPr lang="de-DE" noProof="0"/>
              <a:t>Vierte Ebene</a:t>
            </a:r>
          </a:p>
          <a:p>
            <a:pPr lvl="4" rtl="0"/>
            <a:r>
              <a:rPr lang="de-DE" noProof="0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71FE84AA-F4F9-4489-AF64-14AFD359191A}" type="datetime1">
              <a:rPr lang="de-DE" noProof="0" smtClean="0"/>
              <a:t>16.06.2021</a:t>
            </a:fld>
            <a:endParaRPr lang="de-DE" noProof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de-DE" noProof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de-DE" noProof="0" smtClean="0"/>
              <a:t>‹#›</a:t>
            </a:fld>
            <a:endParaRPr lang="de-DE" noProof="0"/>
          </a:p>
        </p:txBody>
      </p:sp>
    </p:spTree>
    <p:extLst>
      <p:ext uri="{BB962C8B-B14F-4D97-AF65-F5344CB8AC3E}">
        <p14:creationId xmlns:p14="http://schemas.microsoft.com/office/powerpoint/2010/main" val="40088080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1141411" y="1419226"/>
            <a:ext cx="9906000" cy="2852737"/>
          </a:xfrm>
        </p:spPr>
        <p:txBody>
          <a:bodyPr rtlCol="0" anchor="b">
            <a:normAutofit/>
          </a:bodyPr>
          <a:lstStyle>
            <a:lvl1pPr>
              <a:defRPr sz="3600"/>
            </a:lvl1pPr>
          </a:lstStyle>
          <a:p>
            <a:pPr rtl="0"/>
            <a:r>
              <a:rPr lang="de-DE" noProof="0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 hasCustomPrompt="1"/>
          </p:nvPr>
        </p:nvSpPr>
        <p:spPr>
          <a:xfrm>
            <a:off x="1141411" y="4424362"/>
            <a:ext cx="9906000" cy="1374776"/>
          </a:xfrm>
        </p:spPr>
        <p:txBody>
          <a:bodyPr rtlCol="0"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de-DE" noProof="0"/>
              <a:t>Textmasterformate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A5926CFA-ADBD-4826-8BA4-E1EF2317AD9A}" type="datetime1">
              <a:rPr lang="de-DE" noProof="0" smtClean="0"/>
              <a:t>16.06.2021</a:t>
            </a:fld>
            <a:endParaRPr lang="de-DE" noProof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de-DE" noProof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de-DE" noProof="0" smtClean="0"/>
              <a:t>‹#›</a:t>
            </a:fld>
            <a:endParaRPr lang="de-DE" noProof="0"/>
          </a:p>
        </p:txBody>
      </p:sp>
    </p:spTree>
    <p:extLst>
      <p:ext uri="{BB962C8B-B14F-4D97-AF65-F5344CB8AC3E}">
        <p14:creationId xmlns:p14="http://schemas.microsoft.com/office/powerpoint/2010/main" val="4742793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/>
          <a:p>
            <a:pPr rtl="0"/>
            <a:r>
              <a:rPr lang="de-DE" noProof="0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 hasCustomPrompt="1"/>
          </p:nvPr>
        </p:nvSpPr>
        <p:spPr>
          <a:xfrm>
            <a:off x="1141410" y="2249486"/>
            <a:ext cx="4878389" cy="3541714"/>
          </a:xfrm>
        </p:spPr>
        <p:txBody>
          <a:bodyPr rtlCol="0"/>
          <a:lstStyle/>
          <a:p>
            <a:pPr lvl="0" rtl="0"/>
            <a:r>
              <a:rPr lang="de-DE" noProof="0"/>
              <a:t>Textmasterformate bearbeiten</a:t>
            </a:r>
          </a:p>
          <a:p>
            <a:pPr lvl="1" rtl="0"/>
            <a:r>
              <a:rPr lang="de-DE" noProof="0"/>
              <a:t>Zweite Ebene</a:t>
            </a:r>
          </a:p>
          <a:p>
            <a:pPr lvl="2" rtl="0"/>
            <a:r>
              <a:rPr lang="de-DE" noProof="0"/>
              <a:t>Dritte Ebene</a:t>
            </a:r>
          </a:p>
          <a:p>
            <a:pPr lvl="3" rtl="0"/>
            <a:r>
              <a:rPr lang="de-DE" noProof="0"/>
              <a:t>Vierte Ebene</a:t>
            </a:r>
          </a:p>
          <a:p>
            <a:pPr lvl="4" rtl="0"/>
            <a:r>
              <a:rPr lang="de-DE" noProof="0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 hasCustomPrompt="1"/>
          </p:nvPr>
        </p:nvSpPr>
        <p:spPr>
          <a:xfrm>
            <a:off x="6172200" y="2249486"/>
            <a:ext cx="4875211" cy="3541714"/>
          </a:xfrm>
        </p:spPr>
        <p:txBody>
          <a:bodyPr rtlCol="0"/>
          <a:lstStyle/>
          <a:p>
            <a:pPr lvl="0" rtl="0"/>
            <a:r>
              <a:rPr lang="de-DE" noProof="0"/>
              <a:t>Textmasterformate bearbeiten</a:t>
            </a:r>
          </a:p>
          <a:p>
            <a:pPr lvl="1" rtl="0"/>
            <a:r>
              <a:rPr lang="de-DE" noProof="0"/>
              <a:t>Zweite Ebene</a:t>
            </a:r>
          </a:p>
          <a:p>
            <a:pPr lvl="2" rtl="0"/>
            <a:r>
              <a:rPr lang="de-DE" noProof="0"/>
              <a:t>Dritte Ebene</a:t>
            </a:r>
          </a:p>
          <a:p>
            <a:pPr lvl="3" rtl="0"/>
            <a:r>
              <a:rPr lang="de-DE" noProof="0"/>
              <a:t>Vierte Ebene</a:t>
            </a:r>
          </a:p>
          <a:p>
            <a:pPr lvl="4" rtl="0"/>
            <a:r>
              <a:rPr lang="de-DE" noProof="0"/>
              <a:t>Fünfte Ebene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BDCC0CC9-81B1-4B9A-A84F-2C683FF51EC8}" type="datetime1">
              <a:rPr lang="de-DE" noProof="0" smtClean="0"/>
              <a:t>16.06.2021</a:t>
            </a:fld>
            <a:endParaRPr lang="de-DE" noProof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de-DE" noProof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de-DE" noProof="0" smtClean="0"/>
              <a:t>‹#›</a:t>
            </a:fld>
            <a:endParaRPr lang="de-DE" noProof="0"/>
          </a:p>
        </p:txBody>
      </p:sp>
    </p:spTree>
    <p:extLst>
      <p:ext uri="{BB962C8B-B14F-4D97-AF65-F5344CB8AC3E}">
        <p14:creationId xmlns:p14="http://schemas.microsoft.com/office/powerpoint/2010/main" val="2016150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1141411" y="619126"/>
            <a:ext cx="9906000" cy="1477961"/>
          </a:xfrm>
        </p:spPr>
        <p:txBody>
          <a:bodyPr rtlCol="0"/>
          <a:lstStyle/>
          <a:p>
            <a:pPr rtl="0"/>
            <a:r>
              <a:rPr lang="de-DE" noProof="0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 hasCustomPrompt="1"/>
          </p:nvPr>
        </p:nvSpPr>
        <p:spPr>
          <a:xfrm>
            <a:off x="1141411" y="2249486"/>
            <a:ext cx="4878392" cy="823912"/>
          </a:xfrm>
        </p:spPr>
        <p:txBody>
          <a:bodyPr rtlCol="0"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de-DE" noProof="0"/>
              <a:t>Textmasterformate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 hasCustomPrompt="1"/>
          </p:nvPr>
        </p:nvSpPr>
        <p:spPr>
          <a:xfrm>
            <a:off x="1141410" y="3073397"/>
            <a:ext cx="4878391" cy="2717801"/>
          </a:xfrm>
        </p:spPr>
        <p:txBody>
          <a:bodyPr rtlCol="0"/>
          <a:lstStyle/>
          <a:p>
            <a:pPr lvl="0" rtl="0"/>
            <a:r>
              <a:rPr lang="de-DE" noProof="0"/>
              <a:t>Textmasterformate bearbeiten</a:t>
            </a:r>
          </a:p>
          <a:p>
            <a:pPr lvl="1" rtl="0"/>
            <a:r>
              <a:rPr lang="de-DE" noProof="0"/>
              <a:t>Zweite Ebene</a:t>
            </a:r>
          </a:p>
          <a:p>
            <a:pPr lvl="2" rtl="0"/>
            <a:r>
              <a:rPr lang="de-DE" noProof="0"/>
              <a:t>Dritte Ebene</a:t>
            </a:r>
          </a:p>
          <a:p>
            <a:pPr lvl="3" rtl="0"/>
            <a:r>
              <a:rPr lang="de-DE" noProof="0"/>
              <a:t>Vierte Ebene</a:t>
            </a:r>
          </a:p>
          <a:p>
            <a:pPr lvl="4" rtl="0"/>
            <a:r>
              <a:rPr lang="de-DE" noProof="0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 hasCustomPrompt="1"/>
          </p:nvPr>
        </p:nvSpPr>
        <p:spPr>
          <a:xfrm>
            <a:off x="6172200" y="2249485"/>
            <a:ext cx="4875210" cy="823912"/>
          </a:xfrm>
        </p:spPr>
        <p:txBody>
          <a:bodyPr rtlCol="0"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de-DE" noProof="0"/>
              <a:t>Textmasterformate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 hasCustomPrompt="1"/>
          </p:nvPr>
        </p:nvSpPr>
        <p:spPr>
          <a:xfrm>
            <a:off x="6172200" y="3073397"/>
            <a:ext cx="4875210" cy="2717801"/>
          </a:xfrm>
        </p:spPr>
        <p:txBody>
          <a:bodyPr rtlCol="0"/>
          <a:lstStyle/>
          <a:p>
            <a:pPr lvl="0" rtl="0"/>
            <a:r>
              <a:rPr lang="de-DE" noProof="0"/>
              <a:t>Textmasterformate bearbeiten</a:t>
            </a:r>
          </a:p>
          <a:p>
            <a:pPr lvl="1" rtl="0"/>
            <a:r>
              <a:rPr lang="de-DE" noProof="0"/>
              <a:t>Zweite Ebene</a:t>
            </a:r>
          </a:p>
          <a:p>
            <a:pPr lvl="2" rtl="0"/>
            <a:r>
              <a:rPr lang="de-DE" noProof="0"/>
              <a:t>Dritte Ebene</a:t>
            </a:r>
          </a:p>
          <a:p>
            <a:pPr lvl="3" rtl="0"/>
            <a:r>
              <a:rPr lang="de-DE" noProof="0"/>
              <a:t>Vierte Ebene</a:t>
            </a:r>
          </a:p>
          <a:p>
            <a:pPr lvl="4" rtl="0"/>
            <a:r>
              <a:rPr lang="de-DE" noProof="0"/>
              <a:t>Fünfte Ebene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D28FDA09-4EE3-4D1D-BD4C-01F112BA0158}" type="datetime1">
              <a:rPr lang="de-DE" noProof="0" smtClean="0"/>
              <a:t>16.06.2021</a:t>
            </a:fld>
            <a:endParaRPr lang="de-DE" noProof="0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de-DE" noProof="0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de-DE" noProof="0" smtClean="0"/>
              <a:t>‹#›</a:t>
            </a:fld>
            <a:endParaRPr lang="de-DE" noProof="0"/>
          </a:p>
        </p:txBody>
      </p:sp>
    </p:spTree>
    <p:extLst>
      <p:ext uri="{BB962C8B-B14F-4D97-AF65-F5344CB8AC3E}">
        <p14:creationId xmlns:p14="http://schemas.microsoft.com/office/powerpoint/2010/main" val="40820541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/>
          <a:p>
            <a:pPr rtl="0"/>
            <a:r>
              <a:rPr lang="de-DE" noProof="0"/>
              <a:t>Titelmasterformat durch Klicken bearbeiten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BCD71751-C764-4B93-BAA0-F6AAAE3D7A5A}" type="datetime1">
              <a:rPr lang="de-DE" noProof="0" smtClean="0"/>
              <a:t>16.06.2021</a:t>
            </a:fld>
            <a:endParaRPr lang="de-DE" noProof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de-DE" noProof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de-DE" noProof="0" smtClean="0"/>
              <a:t>‹#›</a:t>
            </a:fld>
            <a:endParaRPr lang="de-DE" noProof="0"/>
          </a:p>
        </p:txBody>
      </p:sp>
    </p:spTree>
    <p:extLst>
      <p:ext uri="{BB962C8B-B14F-4D97-AF65-F5344CB8AC3E}">
        <p14:creationId xmlns:p14="http://schemas.microsoft.com/office/powerpoint/2010/main" val="29566226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34700363-4109-4728-BE3A-1DC99CC28797}" type="datetime1">
              <a:rPr lang="de-DE" noProof="0" smtClean="0"/>
              <a:t>16.06.2021</a:t>
            </a:fld>
            <a:endParaRPr lang="de-DE" noProof="0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de-DE" noProof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de-DE" noProof="0" smtClean="0"/>
              <a:t>‹#›</a:t>
            </a:fld>
            <a:endParaRPr lang="de-DE" noProof="0"/>
          </a:p>
        </p:txBody>
      </p:sp>
    </p:spTree>
    <p:extLst>
      <p:ext uri="{BB962C8B-B14F-4D97-AF65-F5344CB8AC3E}">
        <p14:creationId xmlns:p14="http://schemas.microsoft.com/office/powerpoint/2010/main" val="4841419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1146705" y="609601"/>
            <a:ext cx="3856037" cy="1639884"/>
          </a:xfrm>
        </p:spPr>
        <p:txBody>
          <a:bodyPr rtlCol="0" anchor="b"/>
          <a:lstStyle>
            <a:lvl1pPr>
              <a:defRPr sz="3200"/>
            </a:lvl1pPr>
          </a:lstStyle>
          <a:p>
            <a:pPr rtl="0"/>
            <a:r>
              <a:rPr lang="de-DE" noProof="0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 hasCustomPrompt="1"/>
          </p:nvPr>
        </p:nvSpPr>
        <p:spPr>
          <a:xfrm>
            <a:off x="5156200" y="592666"/>
            <a:ext cx="5891209" cy="5198534"/>
          </a:xfrm>
        </p:spPr>
        <p:txBody>
          <a:bodyPr rtlCol="0" anchor="ctr"/>
          <a:lstStyle/>
          <a:p>
            <a:pPr lvl="0" rtl="0"/>
            <a:r>
              <a:rPr lang="de-DE" noProof="0"/>
              <a:t>Textmasterformate bearbeiten</a:t>
            </a:r>
          </a:p>
          <a:p>
            <a:pPr lvl="1" rtl="0"/>
            <a:r>
              <a:rPr lang="de-DE" noProof="0"/>
              <a:t>Zweite Ebene</a:t>
            </a:r>
          </a:p>
          <a:p>
            <a:pPr lvl="2" rtl="0"/>
            <a:r>
              <a:rPr lang="de-DE" noProof="0"/>
              <a:t>Dritte Ebene</a:t>
            </a:r>
          </a:p>
          <a:p>
            <a:pPr lvl="3" rtl="0"/>
            <a:r>
              <a:rPr lang="de-DE" noProof="0"/>
              <a:t>Vierte Ebene</a:t>
            </a:r>
          </a:p>
          <a:p>
            <a:pPr lvl="4" rtl="0"/>
            <a:r>
              <a:rPr lang="de-DE" noProof="0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 hasCustomPrompt="1"/>
          </p:nvPr>
        </p:nvSpPr>
        <p:spPr>
          <a:xfrm>
            <a:off x="1146705" y="2249486"/>
            <a:ext cx="3856037" cy="3541714"/>
          </a:xfrm>
        </p:spPr>
        <p:txBody>
          <a:bodyPr rtlCol="0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de-DE" noProof="0"/>
              <a:t>Textmasterformate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C40EDDEF-7450-45B8-82E7-7E55F2B65840}" type="datetime1">
              <a:rPr lang="de-DE" noProof="0" smtClean="0"/>
              <a:t>16.06.2021</a:t>
            </a:fld>
            <a:endParaRPr lang="de-DE" noProof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de-DE" noProof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de-DE" noProof="0" smtClean="0"/>
              <a:t>‹#›</a:t>
            </a:fld>
            <a:endParaRPr lang="de-DE" noProof="0"/>
          </a:p>
        </p:txBody>
      </p:sp>
    </p:spTree>
    <p:extLst>
      <p:ext uri="{BB962C8B-B14F-4D97-AF65-F5344CB8AC3E}">
        <p14:creationId xmlns:p14="http://schemas.microsoft.com/office/powerpoint/2010/main" val="20694011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1141413" y="609600"/>
            <a:ext cx="5934508" cy="1639886"/>
          </a:xfrm>
        </p:spPr>
        <p:txBody>
          <a:bodyPr rtlCol="0" anchor="b"/>
          <a:lstStyle>
            <a:lvl1pPr>
              <a:defRPr sz="3200"/>
            </a:lvl1pPr>
          </a:lstStyle>
          <a:p>
            <a:pPr rtl="0"/>
            <a:r>
              <a:rPr lang="de-DE" noProof="0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 noChangeAspect="1"/>
          </p:cNvSpPr>
          <p:nvPr>
            <p:ph type="pic" idx="1" hasCustomPrompt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rtlCol="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de-DE" noProof="0"/>
              <a:t>Klicken Sie, um ein Bild hinzuzufügen.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 hasCustomPrompt="1"/>
          </p:nvPr>
        </p:nvSpPr>
        <p:spPr>
          <a:xfrm>
            <a:off x="1141410" y="2249486"/>
            <a:ext cx="5934511" cy="3541714"/>
          </a:xfrm>
        </p:spPr>
        <p:txBody>
          <a:bodyPr rtlCol="0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de-DE" noProof="0"/>
              <a:t>Textmasterformate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B62622A2-DAE8-4A43-A4B6-BC377E871BC8}" type="datetime1">
              <a:rPr lang="de-DE" noProof="0" smtClean="0"/>
              <a:t>16.06.2021</a:t>
            </a:fld>
            <a:endParaRPr lang="de-DE" noProof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de-DE" noProof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de-DE" noProof="0" smtClean="0"/>
              <a:t>‹#›</a:t>
            </a:fld>
            <a:endParaRPr lang="de-DE" noProof="0"/>
          </a:p>
        </p:txBody>
      </p:sp>
    </p:spTree>
    <p:extLst>
      <p:ext uri="{BB962C8B-B14F-4D97-AF65-F5344CB8AC3E}">
        <p14:creationId xmlns:p14="http://schemas.microsoft.com/office/powerpoint/2010/main" val="27942556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Bild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duotone>
              <a:prstClr val="black"/>
              <a:schemeClr val="tx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uppe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  <a:gradFill flip="none" rotWithShape="1">
            <a:gsLst>
              <a:gs pos="0">
                <a:schemeClr val="tx2"/>
              </a:gs>
              <a:gs pos="100000">
                <a:schemeClr val="tx2">
                  <a:lumMod val="50000"/>
                </a:schemeClr>
              </a:gs>
            </a:gsLst>
            <a:lin ang="5400000" scaled="0"/>
            <a:tileRect/>
          </a:gradFill>
        </p:grpSpPr>
        <p:grpSp>
          <p:nvGrpSpPr>
            <p:cNvPr id="9" name="Gruppe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pFill/>
          </p:grpSpPr>
          <p:sp>
            <p:nvSpPr>
              <p:cNvPr id="21" name="Rechteck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ihand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ihand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ihand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ihand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ihand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ihand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ihand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ihand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ihand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ihand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i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ihand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ihand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ihand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ihand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hteck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ihand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ihand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ihand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ihand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ihand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ihand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ihand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ihand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ihand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ihand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uppe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pFill/>
          </p:grpSpPr>
          <p:sp>
            <p:nvSpPr>
              <p:cNvPr id="11" name="Freihand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ihand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ihand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ihand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ihand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ihand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ihand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ihand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ihand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hteck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rtl="0"/>
            <a:endParaRPr lang="de-DE" noProof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de-DE" noProof="0" dirty="0"/>
              <a:t>Textmasterformate bearbeiten</a:t>
            </a:r>
          </a:p>
          <a:p>
            <a:pPr lvl="1" rtl="0"/>
            <a:r>
              <a:rPr lang="de-DE" noProof="0" dirty="0"/>
              <a:t>Zweite Ebene</a:t>
            </a:r>
          </a:p>
          <a:p>
            <a:pPr lvl="2" rtl="0"/>
            <a:r>
              <a:rPr lang="de-DE" noProof="0" dirty="0"/>
              <a:t>Dritte Ebene</a:t>
            </a:r>
          </a:p>
          <a:p>
            <a:pPr lvl="3" rtl="0"/>
            <a:r>
              <a:rPr lang="de-DE" noProof="0" dirty="0"/>
              <a:t>Vierte Ebene</a:t>
            </a:r>
          </a:p>
          <a:p>
            <a:pPr lvl="4" rtl="0"/>
            <a:r>
              <a:rPr lang="de-DE" noProof="0" dirty="0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EEA0E491-1C9C-471D-9B2D-C17D4E72CADA}" type="datetime1">
              <a:rPr lang="de-DE" noProof="0" smtClean="0"/>
              <a:t>16.06.2021</a:t>
            </a:fld>
            <a:endParaRPr lang="de-DE" noProof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endParaRPr lang="de-DE" noProof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6D22F896-40B5-4ADD-8801-0D06FADFA095}" type="slidenum">
              <a:rPr lang="de-DE" noProof="0" smtClean="0"/>
              <a:pPr rtl="0"/>
              <a:t>‹#›</a:t>
            </a:fld>
            <a:endParaRPr lang="de-DE" noProof="0"/>
          </a:p>
        </p:txBody>
      </p:sp>
    </p:spTree>
    <p:extLst>
      <p:ext uri="{BB962C8B-B14F-4D97-AF65-F5344CB8AC3E}">
        <p14:creationId xmlns:p14="http://schemas.microsoft.com/office/powerpoint/2010/main" val="376098732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0" r:id="rId1"/>
    <p:sldLayoutId id="2147483671" r:id="rId2"/>
    <p:sldLayoutId id="2147483672" r:id="rId3"/>
    <p:sldLayoutId id="2147483673" r:id="rId4"/>
    <p:sldLayoutId id="2147483674" r:id="rId5"/>
    <p:sldLayoutId id="2147483675" r:id="rId6"/>
    <p:sldLayoutId id="2147483676" r:id="rId7"/>
    <p:sldLayoutId id="2147483677" r:id="rId8"/>
    <p:sldLayoutId id="2147483678" r:id="rId9"/>
    <p:sldLayoutId id="2147483679" r:id="rId10"/>
    <p:sldLayoutId id="2147483680" r:id="rId11"/>
    <p:sldLayoutId id="2147483681" r:id="rId12"/>
    <p:sldLayoutId id="2147483682" r:id="rId13"/>
    <p:sldLayoutId id="2147483683" r:id="rId14"/>
    <p:sldLayoutId id="2147483684" r:id="rId15"/>
    <p:sldLayoutId id="2147483685" r:id="rId16"/>
    <p:sldLayoutId id="2147483686" r:id="rId17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268D3E5-C7A3-47DF-A374-46BF83A6990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89388" y="1041400"/>
            <a:ext cx="9393259" cy="2387600"/>
          </a:xfrm>
        </p:spPr>
        <p:txBody>
          <a:bodyPr rtlCol="0">
            <a:normAutofit/>
          </a:bodyPr>
          <a:lstStyle/>
          <a:p>
            <a:pPr algn="ctr"/>
            <a:r>
              <a:rPr lang="en-150" sz="5400" dirty="0" err="1">
                <a:latin typeface="Rockwell" panose="02060603020205020403" pitchFamily="18" charset="0"/>
              </a:rPr>
              <a:t>Miniprojekt</a:t>
            </a:r>
            <a:r>
              <a:rPr lang="de-DE" sz="5400" dirty="0">
                <a:latin typeface="Rockwell" panose="02060603020205020403" pitchFamily="18" charset="0"/>
              </a:rPr>
              <a:t> 0</a:t>
            </a:r>
            <a:r>
              <a:rPr lang="en-150" sz="5400" dirty="0">
                <a:latin typeface="Rockwell" panose="02060603020205020403" pitchFamily="18" charset="0"/>
              </a:rPr>
              <a:t>1</a:t>
            </a:r>
            <a:br>
              <a:rPr lang="en-150" sz="5400" dirty="0">
                <a:latin typeface="Rockwell" panose="02060603020205020403" pitchFamily="18" charset="0"/>
              </a:rPr>
            </a:br>
            <a:r>
              <a:rPr lang="en-150" sz="4000" dirty="0" err="1">
                <a:solidFill>
                  <a:schemeClr val="tx1">
                    <a:lumMod val="75000"/>
                  </a:schemeClr>
                </a:solidFill>
                <a:latin typeface="Rockwell" panose="02060603020205020403" pitchFamily="18" charset="0"/>
              </a:rPr>
              <a:t>Meilenstein</a:t>
            </a:r>
            <a:r>
              <a:rPr lang="en-150" sz="4000" dirty="0">
                <a:solidFill>
                  <a:schemeClr val="tx1">
                    <a:lumMod val="75000"/>
                  </a:schemeClr>
                </a:solidFill>
                <a:latin typeface="Rockwell" panose="02060603020205020403" pitchFamily="18" charset="0"/>
              </a:rPr>
              <a:t> 03</a:t>
            </a:r>
            <a:endParaRPr lang="de-DE" sz="4000" dirty="0">
              <a:solidFill>
                <a:schemeClr val="tx1">
                  <a:lumMod val="75000"/>
                </a:schemeClr>
              </a:solidFill>
              <a:latin typeface="Rockwell" panose="02060603020205020403" pitchFamily="18" charset="0"/>
            </a:endParaRP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2E78725B-6E40-4D82-B375-7831D81C29E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476127" y="4924106"/>
            <a:ext cx="7819779" cy="1290596"/>
          </a:xfrm>
        </p:spPr>
        <p:txBody>
          <a:bodyPr rtlCol="0" anchor="ctr">
            <a:normAutofit fontScale="85000" lnSpcReduction="20000"/>
          </a:bodyPr>
          <a:lstStyle/>
          <a:p>
            <a:pPr algn="ctr" rtl="0"/>
            <a:r>
              <a:rPr lang="de-DE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Gruppe L, „Name Zensiert“</a:t>
            </a:r>
          </a:p>
          <a:p>
            <a:pPr algn="ctr" rtl="0"/>
            <a:r>
              <a:rPr lang="de-DE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(Ibrahim EL </a:t>
            </a:r>
            <a:r>
              <a:rPr lang="de-DE" sz="2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sayed</a:t>
            </a:r>
            <a:r>
              <a:rPr lang="de-DE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</a:t>
            </a:r>
            <a:r>
              <a:rPr lang="de-DE" sz="2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tuan-dat</a:t>
            </a:r>
            <a:r>
              <a:rPr lang="de-DE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de-DE" sz="2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tran</a:t>
            </a:r>
            <a:r>
              <a:rPr lang="de-DE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</a:t>
            </a:r>
          </a:p>
          <a:p>
            <a:pPr algn="ctr" rtl="0"/>
            <a:r>
              <a:rPr lang="de-DE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Johannes </a:t>
            </a:r>
            <a:r>
              <a:rPr lang="de-DE" sz="2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waltmann</a:t>
            </a:r>
            <a:r>
              <a:rPr lang="de-DE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8193592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4">
            <a:extLst>
              <a:ext uri="{FF2B5EF4-FFF2-40B4-BE49-F238E27FC236}">
                <a16:creationId xmlns:a16="http://schemas.microsoft.com/office/drawing/2014/main" id="{6C66F5B2-124B-41E3-827B-4F736646DA2F}"/>
              </a:ext>
            </a:extLst>
          </p:cNvPr>
          <p:cNvSpPr txBox="1"/>
          <p:nvPr/>
        </p:nvSpPr>
        <p:spPr>
          <a:xfrm>
            <a:off x="2672370" y="2767280"/>
            <a:ext cx="6847259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150" sz="8000" b="1" dirty="0">
                <a:latin typeface="Rockwell" panose="02060603020205020403"/>
              </a:rPr>
              <a:t>D</a:t>
            </a:r>
            <a:r>
              <a:rPr lang="de-DE" sz="8000" b="1" dirty="0">
                <a:latin typeface="Rockwell" panose="02060603020205020403"/>
              </a:rPr>
              <a:t>a</a:t>
            </a:r>
            <a:r>
              <a:rPr lang="en-150" sz="8000" b="1" dirty="0">
                <a:latin typeface="Rockwell" panose="02060603020205020403"/>
              </a:rPr>
              <a:t>ta </a:t>
            </a:r>
            <a:r>
              <a:rPr lang="en-150" sz="8000" b="1" dirty="0" err="1">
                <a:latin typeface="Rockwell" panose="02060603020205020403"/>
              </a:rPr>
              <a:t>cleanup</a:t>
            </a:r>
            <a:endParaRPr lang="de-DE" sz="8000" b="1" dirty="0">
              <a:latin typeface="Rockwell" panose="02060603020205020403"/>
            </a:endParaRPr>
          </a:p>
        </p:txBody>
      </p:sp>
    </p:spTree>
    <p:extLst>
      <p:ext uri="{BB962C8B-B14F-4D97-AF65-F5344CB8AC3E}">
        <p14:creationId xmlns:p14="http://schemas.microsoft.com/office/powerpoint/2010/main" val="40063947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>
            <a:extLst>
              <a:ext uri="{FF2B5EF4-FFF2-40B4-BE49-F238E27FC236}">
                <a16:creationId xmlns:a16="http://schemas.microsoft.com/office/drawing/2014/main" id="{64A01C22-0F99-4CEA-AE8C-C71E0BB4AD40}"/>
              </a:ext>
            </a:extLst>
          </p:cNvPr>
          <p:cNvGrpSpPr/>
          <p:nvPr/>
        </p:nvGrpSpPr>
        <p:grpSpPr>
          <a:xfrm>
            <a:off x="1623512" y="386904"/>
            <a:ext cx="6349918" cy="1233986"/>
            <a:chOff x="1623512" y="386904"/>
            <a:chExt cx="6349918" cy="1233986"/>
          </a:xfrm>
        </p:grpSpPr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BA6946FB-1961-4EEC-9E03-1B35ADD1E8EE}"/>
                </a:ext>
              </a:extLst>
            </p:cNvPr>
            <p:cNvSpPr txBox="1"/>
            <p:nvPr/>
          </p:nvSpPr>
          <p:spPr>
            <a:xfrm>
              <a:off x="1623512" y="386904"/>
              <a:ext cx="634991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150" dirty="0"/>
                <a:t>Add small lowercase letter data</a:t>
              </a:r>
              <a:endParaRPr lang="de-DE" dirty="0"/>
            </a:p>
          </p:txBody>
        </p:sp>
        <p:sp>
          <p:nvSpPr>
            <p:cNvPr id="2" name="TextBox 1">
              <a:extLst>
                <a:ext uri="{FF2B5EF4-FFF2-40B4-BE49-F238E27FC236}">
                  <a16:creationId xmlns:a16="http://schemas.microsoft.com/office/drawing/2014/main" id="{351519D4-35AA-4157-AE11-18F2FBA09D5C}"/>
                </a:ext>
              </a:extLst>
            </p:cNvPr>
            <p:cNvSpPr txBox="1"/>
            <p:nvPr/>
          </p:nvSpPr>
          <p:spPr>
            <a:xfrm>
              <a:off x="1623512" y="974559"/>
              <a:ext cx="5546557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150" dirty="0"/>
                <a:t>Created new pickle with lowercase/uppercase letter dataset</a:t>
              </a:r>
            </a:p>
          </p:txBody>
        </p:sp>
      </p:grpSp>
      <p:grpSp>
        <p:nvGrpSpPr>
          <p:cNvPr id="8" name="Group 7">
            <a:extLst>
              <a:ext uri="{FF2B5EF4-FFF2-40B4-BE49-F238E27FC236}">
                <a16:creationId xmlns:a16="http://schemas.microsoft.com/office/drawing/2014/main" id="{4ACEE7C1-4195-4780-9D85-6592DCAF25BD}"/>
              </a:ext>
            </a:extLst>
          </p:cNvPr>
          <p:cNvGrpSpPr/>
          <p:nvPr/>
        </p:nvGrpSpPr>
        <p:grpSpPr>
          <a:xfrm>
            <a:off x="1623512" y="4163335"/>
            <a:ext cx="6349918" cy="1233986"/>
            <a:chOff x="1623512" y="4163335"/>
            <a:chExt cx="6349918" cy="1233986"/>
          </a:xfrm>
        </p:grpSpPr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4346F5EC-FF0E-45B6-AD76-FC8E71CDA64F}"/>
                </a:ext>
              </a:extLst>
            </p:cNvPr>
            <p:cNvSpPr txBox="1"/>
            <p:nvPr/>
          </p:nvSpPr>
          <p:spPr>
            <a:xfrm>
              <a:off x="1623512" y="4163335"/>
              <a:ext cx="634991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150" dirty="0"/>
                <a:t>Feed data into Neural Network</a:t>
              </a:r>
              <a:endParaRPr lang="de-DE" dirty="0"/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86A91193-C980-4080-8A11-929F45D9D1BE}"/>
                </a:ext>
              </a:extLst>
            </p:cNvPr>
            <p:cNvSpPr txBox="1"/>
            <p:nvPr/>
          </p:nvSpPr>
          <p:spPr>
            <a:xfrm>
              <a:off x="1623512" y="4750990"/>
              <a:ext cx="5546557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150" dirty="0"/>
                <a:t>Play around with parameters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endParaRPr lang="en-150" dirty="0"/>
            </a:p>
          </p:txBody>
        </p:sp>
      </p:grpSp>
      <p:grpSp>
        <p:nvGrpSpPr>
          <p:cNvPr id="9" name="Group 8">
            <a:extLst>
              <a:ext uri="{FF2B5EF4-FFF2-40B4-BE49-F238E27FC236}">
                <a16:creationId xmlns:a16="http://schemas.microsoft.com/office/drawing/2014/main" id="{12ED66F7-41A2-4A33-96B3-2725B37B2494}"/>
              </a:ext>
            </a:extLst>
          </p:cNvPr>
          <p:cNvGrpSpPr/>
          <p:nvPr/>
        </p:nvGrpSpPr>
        <p:grpSpPr>
          <a:xfrm>
            <a:off x="1623512" y="2413619"/>
            <a:ext cx="6349918" cy="956987"/>
            <a:chOff x="1623512" y="386904"/>
            <a:chExt cx="6349918" cy="956987"/>
          </a:xfrm>
        </p:grpSpPr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2BF50C85-881D-42D1-A3A7-B72F2943844D}"/>
                </a:ext>
              </a:extLst>
            </p:cNvPr>
            <p:cNvSpPr txBox="1"/>
            <p:nvPr/>
          </p:nvSpPr>
          <p:spPr>
            <a:xfrm>
              <a:off x="1623512" y="386904"/>
              <a:ext cx="634991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150" dirty="0"/>
                <a:t>Normalize Data</a:t>
              </a:r>
              <a:endParaRPr lang="de-DE" dirty="0"/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E6F75F44-857B-4704-8220-F3E7CD19F1D0}"/>
                </a:ext>
              </a:extLst>
            </p:cNvPr>
            <p:cNvSpPr txBox="1"/>
            <p:nvPr/>
          </p:nvSpPr>
          <p:spPr>
            <a:xfrm>
              <a:off x="1623512" y="974559"/>
              <a:ext cx="554655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150" dirty="0"/>
                <a:t>Tried various Scalers from </a:t>
              </a:r>
              <a:r>
                <a:rPr lang="en-150" dirty="0" err="1"/>
                <a:t>sklearn</a:t>
              </a:r>
              <a:endParaRPr lang="en-150" dirty="0"/>
            </a:p>
          </p:txBody>
        </p:sp>
      </p:grpSp>
    </p:spTree>
    <p:extLst>
      <p:ext uri="{BB962C8B-B14F-4D97-AF65-F5344CB8AC3E}">
        <p14:creationId xmlns:p14="http://schemas.microsoft.com/office/powerpoint/2010/main" val="25917731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>
            <a:extLst>
              <a:ext uri="{FF2B5EF4-FFF2-40B4-BE49-F238E27FC236}">
                <a16:creationId xmlns:a16="http://schemas.microsoft.com/office/drawing/2014/main" id="{31AC8749-D6A1-4C05-A8C1-2F60FB0CCF39}"/>
              </a:ext>
            </a:extLst>
          </p:cNvPr>
          <p:cNvSpPr txBox="1"/>
          <p:nvPr/>
        </p:nvSpPr>
        <p:spPr>
          <a:xfrm>
            <a:off x="1623512" y="386904"/>
            <a:ext cx="63499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150" dirty="0"/>
              <a:t>Normalize Data</a:t>
            </a:r>
            <a:endParaRPr lang="de-DE" dirty="0"/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DCAB42A6-1AEE-43A3-99A9-041752549D4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23512" y="1812293"/>
            <a:ext cx="2251170" cy="27389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0" name="Picture 2">
            <a:extLst>
              <a:ext uri="{FF2B5EF4-FFF2-40B4-BE49-F238E27FC236}">
                <a16:creationId xmlns:a16="http://schemas.microsoft.com/office/drawing/2014/main" id="{309CD8FC-3B79-43DA-8831-BDA071D44D2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35092" y="1812293"/>
            <a:ext cx="2251170" cy="27389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4" name="Picture 2">
            <a:extLst>
              <a:ext uri="{FF2B5EF4-FFF2-40B4-BE49-F238E27FC236}">
                <a16:creationId xmlns:a16="http://schemas.microsoft.com/office/drawing/2014/main" id="{BE4EF8AA-9B6D-4B97-AABF-58398DE5564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46672" y="1812293"/>
            <a:ext cx="2315339" cy="27389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Arrow: Right 6">
            <a:extLst>
              <a:ext uri="{FF2B5EF4-FFF2-40B4-BE49-F238E27FC236}">
                <a16:creationId xmlns:a16="http://schemas.microsoft.com/office/drawing/2014/main" id="{39D60152-ADB1-4C58-8590-54716E5FC095}"/>
              </a:ext>
            </a:extLst>
          </p:cNvPr>
          <p:cNvSpPr/>
          <p:nvPr/>
        </p:nvSpPr>
        <p:spPr>
          <a:xfrm>
            <a:off x="3965682" y="2939471"/>
            <a:ext cx="1069409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8" name="Arrow: Right 7">
            <a:extLst>
              <a:ext uri="{FF2B5EF4-FFF2-40B4-BE49-F238E27FC236}">
                <a16:creationId xmlns:a16="http://schemas.microsoft.com/office/drawing/2014/main" id="{8630758B-4613-47A7-BDC7-1B1AB7C9C6C6}"/>
              </a:ext>
            </a:extLst>
          </p:cNvPr>
          <p:cNvSpPr/>
          <p:nvPr/>
        </p:nvSpPr>
        <p:spPr>
          <a:xfrm>
            <a:off x="7438725" y="2939471"/>
            <a:ext cx="1069409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88E70A3-8E9F-437E-ACFA-A45AD0888EBD}"/>
              </a:ext>
            </a:extLst>
          </p:cNvPr>
          <p:cNvSpPr txBox="1"/>
          <p:nvPr/>
        </p:nvSpPr>
        <p:spPr>
          <a:xfrm>
            <a:off x="3965682" y="2293140"/>
            <a:ext cx="106940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150" dirty="0"/>
              <a:t>Standard</a:t>
            </a:r>
          </a:p>
          <a:p>
            <a:pPr algn="ctr"/>
            <a:r>
              <a:rPr lang="en-150" dirty="0"/>
              <a:t>Scaler</a:t>
            </a:r>
            <a:endParaRPr lang="de-DE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496371A-B9D1-4D81-AA22-31060C231C0C}"/>
              </a:ext>
            </a:extLst>
          </p:cNvPr>
          <p:cNvSpPr txBox="1"/>
          <p:nvPr/>
        </p:nvSpPr>
        <p:spPr>
          <a:xfrm>
            <a:off x="7438725" y="2293140"/>
            <a:ext cx="10694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150" dirty="0"/>
              <a:t>Padding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8974901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4">
            <a:extLst>
              <a:ext uri="{FF2B5EF4-FFF2-40B4-BE49-F238E27FC236}">
                <a16:creationId xmlns:a16="http://schemas.microsoft.com/office/drawing/2014/main" id="{6C66F5B2-124B-41E3-827B-4F736646DA2F}"/>
              </a:ext>
            </a:extLst>
          </p:cNvPr>
          <p:cNvSpPr txBox="1"/>
          <p:nvPr/>
        </p:nvSpPr>
        <p:spPr>
          <a:xfrm>
            <a:off x="2007316" y="2151727"/>
            <a:ext cx="8177367" cy="255454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150" sz="8000" b="1" dirty="0">
                <a:latin typeface="Rockwell" panose="02060603020205020403"/>
              </a:rPr>
              <a:t>Building </a:t>
            </a:r>
          </a:p>
          <a:p>
            <a:pPr algn="ctr"/>
            <a:r>
              <a:rPr lang="en-150" sz="8000" b="1" dirty="0">
                <a:latin typeface="Rockwell" panose="02060603020205020403"/>
              </a:rPr>
              <a:t>Neural Network</a:t>
            </a:r>
            <a:endParaRPr lang="de-DE" sz="8000" b="1" dirty="0">
              <a:latin typeface="Rockwell" panose="02060603020205020403"/>
            </a:endParaRPr>
          </a:p>
        </p:txBody>
      </p:sp>
    </p:spTree>
    <p:extLst>
      <p:ext uri="{BB962C8B-B14F-4D97-AF65-F5344CB8AC3E}">
        <p14:creationId xmlns:p14="http://schemas.microsoft.com/office/powerpoint/2010/main" val="16937354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>
            <a:extLst>
              <a:ext uri="{FF2B5EF4-FFF2-40B4-BE49-F238E27FC236}">
                <a16:creationId xmlns:a16="http://schemas.microsoft.com/office/drawing/2014/main" id="{2EECBD3A-A70A-4563-93C4-C4815DE85DC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32987" y="386904"/>
            <a:ext cx="5258429" cy="60918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31AC8749-D6A1-4C05-A8C1-2F60FB0CCF39}"/>
              </a:ext>
            </a:extLst>
          </p:cNvPr>
          <p:cNvSpPr txBox="1"/>
          <p:nvPr/>
        </p:nvSpPr>
        <p:spPr>
          <a:xfrm>
            <a:off x="1254544" y="386904"/>
            <a:ext cx="29565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150" dirty="0"/>
              <a:t>Feed data into neural network</a:t>
            </a:r>
            <a:endParaRPr lang="de-DE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B912598-60E9-4CB8-BC71-FD8DFBDB05EA}"/>
              </a:ext>
            </a:extLst>
          </p:cNvPr>
          <p:cNvSpPr txBox="1"/>
          <p:nvPr/>
        </p:nvSpPr>
        <p:spPr>
          <a:xfrm>
            <a:off x="997866" y="1014101"/>
            <a:ext cx="480135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/>
              <a:t>R</a:t>
            </a:r>
            <a:r>
              <a:rPr lang="en-150" dirty="0"/>
              <a:t> = </a:t>
            </a:r>
            <a:r>
              <a:rPr lang="en-150" dirty="0" err="1"/>
              <a:t>Gewähltes</a:t>
            </a:r>
            <a:r>
              <a:rPr lang="en-150" dirty="0"/>
              <a:t> Padding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/>
              <a:t>N</a:t>
            </a:r>
            <a:r>
              <a:rPr lang="en-150" dirty="0"/>
              <a:t> = </a:t>
            </a:r>
            <a:r>
              <a:rPr lang="en-150" dirty="0" err="1"/>
              <a:t>Anz</a:t>
            </a:r>
            <a:r>
              <a:rPr lang="en-150" dirty="0"/>
              <a:t>. </a:t>
            </a:r>
            <a:r>
              <a:rPr lang="en-150" dirty="0" err="1"/>
              <a:t>Neuronen</a:t>
            </a:r>
            <a:r>
              <a:rPr lang="en-150" dirty="0"/>
              <a:t> </a:t>
            </a:r>
            <a:r>
              <a:rPr lang="en-150" dirty="0" err="1"/>
              <a:t>im</a:t>
            </a:r>
            <a:r>
              <a:rPr lang="en-150" dirty="0"/>
              <a:t> </a:t>
            </a:r>
            <a:r>
              <a:rPr lang="en-150" dirty="0" err="1"/>
              <a:t>ersten</a:t>
            </a:r>
            <a:r>
              <a:rPr lang="en-150" dirty="0"/>
              <a:t> hidden Layer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150" dirty="0"/>
              <a:t>M = </a:t>
            </a:r>
            <a:r>
              <a:rPr lang="en-150" dirty="0" err="1"/>
              <a:t>Anz</a:t>
            </a:r>
            <a:r>
              <a:rPr lang="en-150" dirty="0"/>
              <a:t>. </a:t>
            </a:r>
            <a:r>
              <a:rPr lang="en-150" dirty="0" err="1"/>
              <a:t>Neuronen</a:t>
            </a:r>
            <a:r>
              <a:rPr lang="en-150" dirty="0"/>
              <a:t> </a:t>
            </a:r>
            <a:r>
              <a:rPr lang="en-150" dirty="0" err="1"/>
              <a:t>im</a:t>
            </a:r>
            <a:r>
              <a:rPr lang="en-150" dirty="0"/>
              <a:t> </a:t>
            </a:r>
            <a:r>
              <a:rPr lang="en-150" dirty="0" err="1"/>
              <a:t>zweiten</a:t>
            </a:r>
            <a:r>
              <a:rPr lang="en-150" dirty="0"/>
              <a:t> hidden Layer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150" dirty="0"/>
              <a:t>52 </a:t>
            </a:r>
            <a:r>
              <a:rPr lang="de-DE" dirty="0">
                <a:effectLst/>
                <a:latin typeface="u2400"/>
              </a:rPr>
              <a:t>➞</a:t>
            </a:r>
            <a:r>
              <a:rPr lang="en-150" dirty="0">
                <a:effectLst/>
                <a:latin typeface="u2400"/>
              </a:rPr>
              <a:t> </a:t>
            </a:r>
            <a:r>
              <a:rPr lang="en-150" dirty="0" err="1">
                <a:effectLst/>
                <a:latin typeface="u2400"/>
              </a:rPr>
              <a:t>Anz</a:t>
            </a:r>
            <a:r>
              <a:rPr lang="en-150" dirty="0">
                <a:effectLst/>
                <a:latin typeface="u2400"/>
              </a:rPr>
              <a:t>. </a:t>
            </a:r>
            <a:r>
              <a:rPr lang="de-DE" dirty="0">
                <a:effectLst/>
                <a:latin typeface="u2400"/>
              </a:rPr>
              <a:t>D</a:t>
            </a:r>
            <a:r>
              <a:rPr lang="en-150" dirty="0">
                <a:effectLst/>
                <a:latin typeface="u2400"/>
              </a:rPr>
              <a:t>er Klassen</a:t>
            </a:r>
            <a:endParaRPr lang="de-DE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B6CE1FF-10D6-4CE0-B2D1-A44AEA61E30B}"/>
              </a:ext>
            </a:extLst>
          </p:cNvPr>
          <p:cNvSpPr txBox="1"/>
          <p:nvPr/>
        </p:nvSpPr>
        <p:spPr>
          <a:xfrm>
            <a:off x="997865" y="2605465"/>
            <a:ext cx="48013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de-DE" dirty="0"/>
          </a:p>
        </p:txBody>
      </p:sp>
      <p:sp>
        <p:nvSpPr>
          <p:cNvPr id="3" name="Rectangle 1">
            <a:extLst>
              <a:ext uri="{FF2B5EF4-FFF2-40B4-BE49-F238E27FC236}">
                <a16:creationId xmlns:a16="http://schemas.microsoft.com/office/drawing/2014/main" id="{3851922F-70FC-44D4-99F5-950627B3D5AE}"/>
              </a:ext>
            </a:extLst>
          </p:cNvPr>
          <p:cNvSpPr>
            <a:spLocks noChangeArrowheads="1"/>
          </p:cNvSpPr>
          <p:nvPr/>
        </p:nvSpPr>
        <p:spPr bwMode="auto">
          <a:xfrm>
            <a:off x="997865" y="3664887"/>
            <a:ext cx="4865521" cy="2462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de-DE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test loss, test acc: [3.528785228729248, 0.06693673133850098]</a:t>
            </a:r>
            <a:endParaRPr kumimoji="0" lang="de-DE" altLang="de-D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62FA990-6D7E-43A4-ADDB-EF8F171E66F3}"/>
              </a:ext>
            </a:extLst>
          </p:cNvPr>
          <p:cNvSpPr txBox="1"/>
          <p:nvPr/>
        </p:nvSpPr>
        <p:spPr>
          <a:xfrm>
            <a:off x="1254544" y="2545333"/>
            <a:ext cx="7266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150" dirty="0"/>
              <a:t>Result</a:t>
            </a:r>
            <a:endParaRPr lang="de-DE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FCFB84D-378E-4A00-A934-905AC46D78F8}"/>
              </a:ext>
            </a:extLst>
          </p:cNvPr>
          <p:cNvSpPr txBox="1"/>
          <p:nvPr/>
        </p:nvSpPr>
        <p:spPr>
          <a:xfrm>
            <a:off x="997865" y="2972477"/>
            <a:ext cx="480135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150" dirty="0"/>
              <a:t>Dynamic threshold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150" dirty="0"/>
              <a:t>Manual Scaling/Normalizing</a:t>
            </a:r>
          </a:p>
        </p:txBody>
      </p:sp>
      <p:sp>
        <p:nvSpPr>
          <p:cNvPr id="10" name="Rectangle 1">
            <a:extLst>
              <a:ext uri="{FF2B5EF4-FFF2-40B4-BE49-F238E27FC236}">
                <a16:creationId xmlns:a16="http://schemas.microsoft.com/office/drawing/2014/main" id="{C6982FB6-B76C-4136-B1C0-3A14CFD8EBF2}"/>
              </a:ext>
            </a:extLst>
          </p:cNvPr>
          <p:cNvSpPr>
            <a:spLocks noChangeArrowheads="1"/>
          </p:cNvSpPr>
          <p:nvPr/>
        </p:nvSpPr>
        <p:spPr bwMode="auto">
          <a:xfrm>
            <a:off x="997865" y="4988584"/>
            <a:ext cx="4865521" cy="2462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de-DE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test loss, test acc: [1.6860905885696411, 0.6643518805503845]</a:t>
            </a:r>
            <a:endParaRPr kumimoji="0" lang="de-DE" altLang="de-D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F87C6905-4A44-4906-BBA3-B72221EE2644}"/>
              </a:ext>
            </a:extLst>
          </p:cNvPr>
          <p:cNvSpPr txBox="1"/>
          <p:nvPr/>
        </p:nvSpPr>
        <p:spPr>
          <a:xfrm>
            <a:off x="997864" y="4188193"/>
            <a:ext cx="480135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150" dirty="0"/>
              <a:t>Static force threshold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150" dirty="0"/>
              <a:t>Batch Normalization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150" dirty="0"/>
          </a:p>
        </p:txBody>
      </p:sp>
    </p:spTree>
    <p:extLst>
      <p:ext uri="{BB962C8B-B14F-4D97-AF65-F5344CB8AC3E}">
        <p14:creationId xmlns:p14="http://schemas.microsoft.com/office/powerpoint/2010/main" val="3548308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4">
            <a:extLst>
              <a:ext uri="{FF2B5EF4-FFF2-40B4-BE49-F238E27FC236}">
                <a16:creationId xmlns:a16="http://schemas.microsoft.com/office/drawing/2014/main" id="{6C66F5B2-124B-41E3-827B-4F736646DA2F}"/>
              </a:ext>
            </a:extLst>
          </p:cNvPr>
          <p:cNvSpPr txBox="1"/>
          <p:nvPr/>
        </p:nvSpPr>
        <p:spPr>
          <a:xfrm>
            <a:off x="2819309" y="2151727"/>
            <a:ext cx="6553397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150" sz="8000" b="1" dirty="0">
                <a:latin typeface="Rockwell" panose="02060603020205020403"/>
              </a:rPr>
              <a:t>Future plans</a:t>
            </a:r>
            <a:endParaRPr lang="de-DE" sz="8000" b="1" dirty="0">
              <a:latin typeface="Rockwell" panose="02060603020205020403"/>
            </a:endParaRPr>
          </a:p>
        </p:txBody>
      </p:sp>
    </p:spTree>
    <p:extLst>
      <p:ext uri="{BB962C8B-B14F-4D97-AF65-F5344CB8AC3E}">
        <p14:creationId xmlns:p14="http://schemas.microsoft.com/office/powerpoint/2010/main" val="34545478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>
            <a:extLst>
              <a:ext uri="{FF2B5EF4-FFF2-40B4-BE49-F238E27FC236}">
                <a16:creationId xmlns:a16="http://schemas.microsoft.com/office/drawing/2014/main" id="{31AC8749-D6A1-4C05-A8C1-2F60FB0CCF39}"/>
              </a:ext>
            </a:extLst>
          </p:cNvPr>
          <p:cNvSpPr txBox="1"/>
          <p:nvPr/>
        </p:nvSpPr>
        <p:spPr>
          <a:xfrm>
            <a:off x="1623512" y="386904"/>
            <a:ext cx="29565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150" dirty="0" err="1"/>
              <a:t>Preprocessing</a:t>
            </a:r>
            <a:endParaRPr lang="de-DE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0F5D5001-1199-4D12-BE73-F953D14F8D38}"/>
              </a:ext>
            </a:extLst>
          </p:cNvPr>
          <p:cNvSpPr txBox="1"/>
          <p:nvPr/>
        </p:nvSpPr>
        <p:spPr>
          <a:xfrm>
            <a:off x="1623512" y="974559"/>
            <a:ext cx="5546557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150" dirty="0"/>
              <a:t>Compare performance between our 2 truncation methods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150" dirty="0"/>
              <a:t>Optimize data padding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150" dirty="0"/>
              <a:t>Optimize data normalization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150" dirty="0"/>
              <a:t>Get a high accuracy </a:t>
            </a:r>
          </a:p>
        </p:txBody>
      </p:sp>
    </p:spTree>
    <p:extLst>
      <p:ext uri="{BB962C8B-B14F-4D97-AF65-F5344CB8AC3E}">
        <p14:creationId xmlns:p14="http://schemas.microsoft.com/office/powerpoint/2010/main" val="217359535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chaltkreis">
  <a:themeElements>
    <a:clrScheme name="Blue II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Circui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4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4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  <a:hueMod val="106000"/>
                <a:satMod val="140000"/>
                <a:lumMod val="42000"/>
              </a:schemeClr>
              <a:schemeClr val="phClr">
                <a:tint val="98000"/>
                <a:hueMod val="92000"/>
                <a:satMod val="220000"/>
                <a:lumMod val="9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30478295_TF77815013" id="{04FF5A99-61E7-430B-AE6F-491A1D25D07E}" vid="{DB37A2E5-7D94-4BCB-A9E4-00BDC7001538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Zyklus ProblemLösung </Template>
  <TotalTime>0</TotalTime>
  <Words>155</Words>
  <Application>Microsoft Office PowerPoint</Application>
  <PresentationFormat>Widescreen</PresentationFormat>
  <Paragraphs>36</Paragraphs>
  <Slides>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6" baseType="lpstr">
      <vt:lpstr>Arial</vt:lpstr>
      <vt:lpstr>Arial Unicode MS</vt:lpstr>
      <vt:lpstr>Calibri</vt:lpstr>
      <vt:lpstr>Rockwell</vt:lpstr>
      <vt:lpstr>Tahoma</vt:lpstr>
      <vt:lpstr>Tw Cen MT</vt:lpstr>
      <vt:lpstr>u2400</vt:lpstr>
      <vt:lpstr>Schaltkreis</vt:lpstr>
      <vt:lpstr>Miniprojekt 01 Meilenstein 03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2021-05-18T15:16:27Z</dcterms:created>
  <dcterms:modified xsi:type="dcterms:W3CDTF">2021-06-16T05:35:55Z</dcterms:modified>
</cp:coreProperties>
</file>