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notesMasterIdLst>
    <p:notesMasterId r:id="rId7"/>
  </p:notesMasterIdLst>
  <p:handoutMasterIdLst>
    <p:handoutMasterId r:id="rId8"/>
  </p:handoutMasterIdLst>
  <p:sldIdLst>
    <p:sldId id="256" r:id="rId2"/>
    <p:sldId id="277" r:id="rId3"/>
    <p:sldId id="279" r:id="rId4"/>
    <p:sldId id="278" r:id="rId5"/>
    <p:sldId id="280" r:id="rId6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CE2"/>
    <a:srgbClr val="EEB9C1"/>
    <a:srgbClr val="66B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80F48B6-5B74-492F-8C77-22AA2F9DF1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D0857B-1418-4191-8062-6C804F6154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D645E-5B78-4A7E-8787-9789C929C889}" type="datetimeFigureOut">
              <a:rPr lang="de-DE" smtClean="0"/>
              <a:t>14.07.2021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8D3872-5A76-4844-8F69-62285C3556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C596D5-D3AF-4913-9CBD-8BDF45498A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AB19E-CF68-4924-B2FF-8A36A1E4B63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818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87A7E-606D-4085-B5D9-B84283FD64F4}" type="datetimeFigureOut">
              <a:rPr lang="de-DE" noProof="0" smtClean="0"/>
              <a:t>14.07.2021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Textmasterformate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FCAB-7ED9-4BDC-8A18-79F8B7017FB3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7979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FCAB-7ED9-4BDC-8A18-79F8B7017FB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29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Bild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e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hteck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ihand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ihand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hteck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ihand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ihand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ihand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ihand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ihand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ihand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ihand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ihand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ihand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ihand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ihand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ihand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ihand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ihand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ihand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ihand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ihand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ihand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ihand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ihand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ihand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ihand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ihand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ihand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hteck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ihand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ihand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ihand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ihand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ihand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ihand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ihand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ihand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ihand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ihand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ihand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hteck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ihand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ihand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ihand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ihand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ihand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ihand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ihand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ihand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ihand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ihand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ihand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ihand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ihand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 rtlCol="0"/>
          <a:lstStyle/>
          <a:p>
            <a:pPr rtl="0"/>
            <a:fld id="{5F7EF189-DD92-4021-9F0B-61FCC0321CAD}" type="datetime1">
              <a:rPr lang="de-DE" noProof="0" smtClean="0"/>
              <a:t>14.07.2021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it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D1FF06-CF27-4334-B3B7-637620F1E6E4}" type="datetime1">
              <a:rPr lang="de-DE" noProof="0" smtClean="0"/>
              <a:t>14.07.2021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D956CA-E2FF-4F62-8224-666708E9F3E2}" type="datetime1">
              <a:rPr lang="de-DE" noProof="0" smtClean="0"/>
              <a:t>14.07.2021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05D6B7-3004-4FAC-BC3A-015FE0A57446}" type="datetime1">
              <a:rPr lang="de-DE" noProof="0" smtClean="0"/>
              <a:t>14.07.2021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  <p:sp>
        <p:nvSpPr>
          <p:cNvPr id="60" name="Textfeld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de-DE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de-DE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74A034-6A41-405C-94EC-809CF0CECE64}" type="datetime1">
              <a:rPr lang="de-DE" noProof="0" smtClean="0"/>
              <a:t>14.07.2021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15" hasCustomPrompt="1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16" hasCustomPrompt="1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17" hasCustomPrompt="1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AB17A2-F2E5-4595-A7FB-9B751BAAC273}" type="datetime1">
              <a:rPr lang="de-DE" noProof="0" smtClean="0"/>
              <a:t>14.07.2021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0" name="Bildplatzhalt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half" idx="18" hasCustomPrompt="1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3" name="Bildplatzhalt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half" idx="19" hasCustomPrompt="1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26" name="Bildplatzhalt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de-DE" noProof="0"/>
              <a:t>Klicken Sie, um ein Bild hinzuzufügen.</a:t>
            </a:r>
          </a:p>
        </p:txBody>
      </p:sp>
      <p:sp>
        <p:nvSpPr>
          <p:cNvPr id="27" name="Textplatzhalter 3"/>
          <p:cNvSpPr>
            <a:spLocks noGrp="1"/>
          </p:cNvSpPr>
          <p:nvPr>
            <p:ph type="body" sz="half" idx="20" hasCustomPrompt="1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48A9B5-1858-4454-934E-4CCFC700924D}" type="datetime1">
              <a:rPr lang="de-DE" noProof="0" smtClean="0"/>
              <a:t>14.07.2021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5456CE-09A8-4398-AD5C-C5B8BA377448}" type="datetime1">
              <a:rPr lang="de-DE" noProof="0" smtClean="0"/>
              <a:t>14.07.2021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DDCAF8-CE4B-4582-882D-090A7C25B249}" type="datetime1">
              <a:rPr lang="de-DE" noProof="0" smtClean="0"/>
              <a:t>14.07.2021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FE84AA-F4F9-4489-AF64-14AFD359191A}" type="datetime1">
              <a:rPr lang="de-DE" noProof="0" smtClean="0"/>
              <a:t>14.07.2021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926CFA-ADBD-4826-8BA4-E1EF2317AD9A}" type="datetime1">
              <a:rPr lang="de-DE" noProof="0" smtClean="0"/>
              <a:t>14.07.2021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CC0CC9-81B1-4B9A-A84F-2C683FF51EC8}" type="datetime1">
              <a:rPr lang="de-DE" noProof="0" smtClean="0"/>
              <a:t>14.07.2021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1" y="2249486"/>
            <a:ext cx="487839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249485"/>
            <a:ext cx="4875210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8FDA09-4EE3-4D1D-BD4C-01F112BA0158}" type="datetime1">
              <a:rPr lang="de-DE" noProof="0" smtClean="0"/>
              <a:t>14.07.2021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D71751-C764-4B93-BAA0-F6AAAE3D7A5A}" type="datetime1">
              <a:rPr lang="de-DE" noProof="0" smtClean="0"/>
              <a:t>14.07.2021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700363-4109-4728-BE3A-1DC99CC28797}" type="datetime1">
              <a:rPr lang="de-DE" noProof="0" smtClean="0"/>
              <a:t>14.07.2021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0EDDEF-7450-45B8-82E7-7E55F2B65840}" type="datetime1">
              <a:rPr lang="de-DE" noProof="0" smtClean="0"/>
              <a:t>14.07.2021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2622A2-DAE8-4A43-A4B6-BC377E871BC8}" type="datetime1">
              <a:rPr lang="de-DE" noProof="0" smtClean="0"/>
              <a:t>14.07.2021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uppe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hteck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ihand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ihand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ihand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ihand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ihand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ihand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ihand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ihand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ihand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ihand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i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ihand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ihand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ihand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ihand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hteck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ihand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ihand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ihand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ihand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ihand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ihand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ihand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ihand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ihand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ihand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uppe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ihand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ihand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ihand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ihand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ihand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ihand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ihand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ihand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ihand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hteck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de-DE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EA0E491-1C9C-471D-9B2D-C17D4E72CADA}" type="datetime1">
              <a:rPr lang="de-DE" noProof="0" smtClean="0"/>
              <a:t>14.07.2021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8D3E5-C7A3-47DF-A374-46BF83A69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388" y="1041400"/>
            <a:ext cx="9393259" cy="2387600"/>
          </a:xfrm>
        </p:spPr>
        <p:txBody>
          <a:bodyPr rtlCol="0">
            <a:normAutofit/>
          </a:bodyPr>
          <a:lstStyle/>
          <a:p>
            <a:pPr algn="ctr"/>
            <a:r>
              <a:rPr lang="en-150" sz="5400" dirty="0" err="1">
                <a:latin typeface="Rockwell" panose="02060603020205020403" pitchFamily="18" charset="0"/>
              </a:rPr>
              <a:t>Miniprojekt</a:t>
            </a:r>
            <a:r>
              <a:rPr lang="de-DE" sz="5400" dirty="0">
                <a:latin typeface="Rockwell" panose="02060603020205020403" pitchFamily="18" charset="0"/>
              </a:rPr>
              <a:t> 0</a:t>
            </a:r>
            <a:r>
              <a:rPr lang="en-150" sz="5400" dirty="0">
                <a:latin typeface="Rockwell" panose="02060603020205020403" pitchFamily="18" charset="0"/>
              </a:rPr>
              <a:t>2</a:t>
            </a:r>
            <a:br>
              <a:rPr lang="en-150" sz="5400" dirty="0">
                <a:latin typeface="Rockwell" panose="02060603020205020403" pitchFamily="18" charset="0"/>
              </a:rPr>
            </a:br>
            <a:r>
              <a:rPr lang="en-150" sz="4000" dirty="0" err="1">
                <a:solidFill>
                  <a:schemeClr val="tx1">
                    <a:lumMod val="75000"/>
                  </a:schemeClr>
                </a:solidFill>
                <a:latin typeface="Rockwell" panose="02060603020205020403" pitchFamily="18" charset="0"/>
              </a:rPr>
              <a:t>Meilenstein</a:t>
            </a:r>
            <a:r>
              <a:rPr lang="en-150" sz="4000" dirty="0">
                <a:solidFill>
                  <a:schemeClr val="tx1">
                    <a:lumMod val="75000"/>
                  </a:schemeClr>
                </a:solidFill>
                <a:latin typeface="Rockwell" panose="02060603020205020403" pitchFamily="18" charset="0"/>
              </a:rPr>
              <a:t> 02</a:t>
            </a:r>
            <a:endParaRPr lang="de-DE" sz="4000" dirty="0">
              <a:solidFill>
                <a:schemeClr val="tx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78725B-6E40-4D82-B375-7831D81C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127" y="4924106"/>
            <a:ext cx="7819779" cy="1290596"/>
          </a:xfrm>
        </p:spPr>
        <p:txBody>
          <a:bodyPr rtlCol="0" anchor="ctr">
            <a:normAutofit fontScale="85000" lnSpcReduction="20000"/>
          </a:bodyPr>
          <a:lstStyle/>
          <a:p>
            <a:pPr algn="ctr" rtl="0"/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Gruppe L, „Name Zensiert“</a:t>
            </a:r>
          </a:p>
          <a:p>
            <a:pPr algn="ctr" rtl="0"/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(Ibrahim EL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sayed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tuan-dat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 rtl="0"/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Johannes </a:t>
            </a:r>
            <a:r>
              <a:rPr lang="de-D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waltmann</a:t>
            </a:r>
            <a:r>
              <a:rPr lang="de-D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935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6A2463A-4647-4470-83CF-88D7355BAD63}"/>
              </a:ext>
            </a:extLst>
          </p:cNvPr>
          <p:cNvSpPr txBox="1"/>
          <p:nvPr/>
        </p:nvSpPr>
        <p:spPr>
          <a:xfrm>
            <a:off x="928854" y="1110756"/>
            <a:ext cx="397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</a:t>
            </a:r>
            <a:r>
              <a:rPr lang="en-150" dirty="0" err="1"/>
              <a:t>ormalizing</a:t>
            </a:r>
            <a:endParaRPr lang="de-DE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265F7AB-4324-4027-ADD1-FD51B18C6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54" y="1676764"/>
            <a:ext cx="3485896" cy="334477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9C3A603-36A3-4A42-94BA-319C44A35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053" y="1676764"/>
            <a:ext cx="3485895" cy="33207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96348C-1D3D-4FDD-8E18-85564AEB2D0B}"/>
              </a:ext>
            </a:extLst>
          </p:cNvPr>
          <p:cNvSpPr txBox="1"/>
          <p:nvPr/>
        </p:nvSpPr>
        <p:spPr>
          <a:xfrm>
            <a:off x="928854" y="5021543"/>
            <a:ext cx="166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dirty="0" err="1"/>
              <a:t>MinMax</a:t>
            </a:r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45A6A-2AF7-4477-A58F-87453DBB9E8C}"/>
              </a:ext>
            </a:extLst>
          </p:cNvPr>
          <p:cNvSpPr txBox="1"/>
          <p:nvPr/>
        </p:nvSpPr>
        <p:spPr>
          <a:xfrm>
            <a:off x="4576053" y="5021543"/>
            <a:ext cx="166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dirty="0"/>
              <a:t>Standard</a:t>
            </a:r>
            <a:endParaRPr lang="de-DE" dirty="0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0777D55-3576-4FE3-A441-F29A69405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517" y="1676764"/>
            <a:ext cx="3515217" cy="33207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E028BA-0ABC-4214-9F7A-EE8CB3C11F28}"/>
              </a:ext>
            </a:extLst>
          </p:cNvPr>
          <p:cNvSpPr txBox="1"/>
          <p:nvPr/>
        </p:nvSpPr>
        <p:spPr>
          <a:xfrm>
            <a:off x="8136517" y="5021543"/>
            <a:ext cx="166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dirty="0" err="1"/>
              <a:t>MaxAbs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71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95A04A-EBEA-40ED-8F09-4350B18C5FA6}"/>
              </a:ext>
            </a:extLst>
          </p:cNvPr>
          <p:cNvSpPr txBox="1"/>
          <p:nvPr/>
        </p:nvSpPr>
        <p:spPr>
          <a:xfrm>
            <a:off x="928854" y="1110756"/>
            <a:ext cx="397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dirty="0"/>
              <a:t>Pipeline (in construction)</a:t>
            </a:r>
            <a:endParaRPr lang="de-DE" dirty="0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D6787E36-7400-4E92-A88F-B3BF4FFF3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5422" y="1599781"/>
            <a:ext cx="8920999" cy="2402724"/>
          </a:xfrm>
        </p:spPr>
        <p:txBody>
          <a:bodyPr>
            <a:normAutofit fontScale="92500" lnSpcReduction="20000"/>
          </a:bodyPr>
          <a:lstStyle/>
          <a:p>
            <a:r>
              <a:rPr lang="en-150" dirty="0" err="1"/>
              <a:t>Preprocessing</a:t>
            </a:r>
            <a:r>
              <a:rPr lang="en-150" dirty="0"/>
              <a:t>⚠️</a:t>
            </a:r>
          </a:p>
          <a:p>
            <a:r>
              <a:rPr lang="en-150" dirty="0"/>
              <a:t>Normalize </a:t>
            </a:r>
            <a:r>
              <a:rPr lang="de-DE" b="1" dirty="0"/>
              <a:t>✔️</a:t>
            </a:r>
            <a:endParaRPr lang="en-150" dirty="0"/>
          </a:p>
          <a:p>
            <a:r>
              <a:rPr lang="en-150" dirty="0"/>
              <a:t>Padding </a:t>
            </a:r>
            <a:r>
              <a:rPr lang="de-DE" b="1" dirty="0"/>
              <a:t>✔️</a:t>
            </a:r>
            <a:endParaRPr lang="en-150" dirty="0"/>
          </a:p>
          <a:p>
            <a:r>
              <a:rPr lang="en-150" dirty="0"/>
              <a:t>Window Slicing ⚠️</a:t>
            </a:r>
          </a:p>
          <a:p>
            <a:r>
              <a:rPr lang="en-150" dirty="0"/>
              <a:t>Train ⚠️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209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5B7D85F-2546-4590-B50C-829F0BB4E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5422" y="1599781"/>
            <a:ext cx="8920999" cy="2402724"/>
          </a:xfrm>
        </p:spPr>
        <p:txBody>
          <a:bodyPr>
            <a:normAutofit/>
          </a:bodyPr>
          <a:lstStyle/>
          <a:p>
            <a:r>
              <a:rPr lang="en-150" dirty="0"/>
              <a:t>Finalize window slicing</a:t>
            </a:r>
          </a:p>
          <a:p>
            <a:r>
              <a:rPr lang="en-150" dirty="0"/>
              <a:t>Understand how to use LSTM properly</a:t>
            </a:r>
          </a:p>
          <a:p>
            <a:r>
              <a:rPr lang="en-150" dirty="0"/>
              <a:t>Get %%% for each class of problems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2463A-4647-4470-83CF-88D7355BAD63}"/>
              </a:ext>
            </a:extLst>
          </p:cNvPr>
          <p:cNvSpPr txBox="1"/>
          <p:nvPr/>
        </p:nvSpPr>
        <p:spPr>
          <a:xfrm>
            <a:off x="1145422" y="834190"/>
            <a:ext cx="397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</a:t>
            </a:r>
            <a:r>
              <a:rPr lang="en-150" dirty="0" err="1"/>
              <a:t>ext</a:t>
            </a:r>
            <a:r>
              <a:rPr lang="en-150" dirty="0"/>
              <a:t> steps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641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3C14DD-FF77-46E7-B67C-3538F2FAABBF}"/>
              </a:ext>
            </a:extLst>
          </p:cNvPr>
          <p:cNvSpPr txBox="1"/>
          <p:nvPr/>
        </p:nvSpPr>
        <p:spPr>
          <a:xfrm>
            <a:off x="1145422" y="834190"/>
            <a:ext cx="397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</a:t>
            </a:r>
            <a:r>
              <a:rPr lang="en-150" dirty="0" err="1"/>
              <a:t>uestions</a:t>
            </a:r>
            <a:endParaRPr lang="de-DE" dirty="0"/>
          </a:p>
        </p:txBody>
      </p:sp>
      <p:pic>
        <p:nvPicPr>
          <p:cNvPr id="2050" name="Picture 2" descr="Text&#10;&#10;Description automatically generated">
            <a:extLst>
              <a:ext uri="{FF2B5EF4-FFF2-40B4-BE49-F238E27FC236}">
                <a16:creationId xmlns:a16="http://schemas.microsoft.com/office/drawing/2014/main" id="{A85E9DE9-380C-45AA-A231-67DDBB90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22" y="1203522"/>
            <a:ext cx="2976147" cy="125092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D0A024-0E31-4D50-9051-3190D38BFF4D}"/>
              </a:ext>
            </a:extLst>
          </p:cNvPr>
          <p:cNvSpPr txBox="1"/>
          <p:nvPr/>
        </p:nvSpPr>
        <p:spPr>
          <a:xfrm>
            <a:off x="4121569" y="1239253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150" dirty="0"/>
              <a:t>OOM Error </a:t>
            </a:r>
            <a:r>
              <a:rPr lang="en-150" dirty="0" err="1"/>
              <a:t>vermeiden</a:t>
            </a:r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13C0A-15DA-41BA-8653-96863304BB58}"/>
              </a:ext>
            </a:extLst>
          </p:cNvPr>
          <p:cNvSpPr txBox="1"/>
          <p:nvPr/>
        </p:nvSpPr>
        <p:spPr>
          <a:xfrm>
            <a:off x="1145421" y="2895236"/>
            <a:ext cx="10461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dirty="0"/>
              <a:t>Shape von </a:t>
            </a:r>
            <a:r>
              <a:rPr lang="en-150" dirty="0" err="1"/>
              <a:t>Daten</a:t>
            </a:r>
            <a:r>
              <a:rPr lang="en-150" dirty="0"/>
              <a:t>: Rows x </a:t>
            </a:r>
            <a:r>
              <a:rPr lang="en-150" dirty="0" err="1"/>
              <a:t>Colums</a:t>
            </a:r>
            <a:r>
              <a:rPr lang="en-150" dirty="0"/>
              <a:t> so </a:t>
            </a:r>
            <a:r>
              <a:rPr lang="en-150" dirty="0" err="1"/>
              <a:t>belassen</a:t>
            </a:r>
            <a:r>
              <a:rPr lang="en-150" dirty="0"/>
              <a:t> </a:t>
            </a:r>
            <a:r>
              <a:rPr lang="en-150" dirty="0" err="1"/>
              <a:t>oder</a:t>
            </a:r>
            <a:r>
              <a:rPr lang="en-150" dirty="0"/>
              <a:t> </a:t>
            </a:r>
            <a:r>
              <a:rPr lang="en-150" dirty="0" err="1"/>
              <a:t>transformieren</a:t>
            </a:r>
            <a:r>
              <a:rPr lang="en-15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dirty="0"/>
              <a:t>Body/Arm </a:t>
            </a:r>
            <a:r>
              <a:rPr lang="en-150" dirty="0" err="1"/>
              <a:t>Normalisierung</a:t>
            </a:r>
            <a:r>
              <a:rPr lang="en-150" dirty="0"/>
              <a:t> </a:t>
            </a:r>
            <a:r>
              <a:rPr lang="en-150" dirty="0" err="1"/>
              <a:t>nur</a:t>
            </a:r>
            <a:r>
              <a:rPr lang="en-150" dirty="0"/>
              <a:t> </a:t>
            </a:r>
            <a:r>
              <a:rPr lang="en-150" dirty="0" err="1"/>
              <a:t>untereinander</a:t>
            </a:r>
            <a:r>
              <a:rPr lang="en-150" dirty="0"/>
              <a:t> </a:t>
            </a:r>
            <a:r>
              <a:rPr lang="en-150" dirty="0" err="1"/>
              <a:t>trainieren</a:t>
            </a:r>
            <a:r>
              <a:rPr lang="en-150" dirty="0"/>
              <a:t>, also </a:t>
            </a:r>
            <a:r>
              <a:rPr lang="en-150" dirty="0" err="1"/>
              <a:t>wenn</a:t>
            </a:r>
            <a:r>
              <a:rPr lang="en-150" dirty="0"/>
              <a:t> </a:t>
            </a:r>
            <a:r>
              <a:rPr lang="en-150" dirty="0" err="1"/>
              <a:t>BodyNorm</a:t>
            </a:r>
            <a:r>
              <a:rPr lang="en-150" dirty="0"/>
              <a:t>==</a:t>
            </a:r>
            <a:r>
              <a:rPr lang="en-150" dirty="0" err="1"/>
              <a:t>ArmNorm</a:t>
            </a:r>
            <a:r>
              <a:rPr lang="en-15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150" dirty="0"/>
              <a:t>Sliding Window + LSTM?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CAB8F-D032-4213-9F8C-559A48870C36}"/>
              </a:ext>
            </a:extLst>
          </p:cNvPr>
          <p:cNvSpPr txBox="1"/>
          <p:nvPr/>
        </p:nvSpPr>
        <p:spPr>
          <a:xfrm>
            <a:off x="4193759" y="1608585"/>
            <a:ext cx="6021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DCDDDE"/>
                </a:solidFill>
                <a:effectLst/>
                <a:latin typeface="Whitney"/>
              </a:rPr>
              <a:t>OOM when allocating tensor with shape[500445,100000] and </a:t>
            </a:r>
            <a:endParaRPr lang="en-150" b="0" i="0" dirty="0">
              <a:solidFill>
                <a:srgbClr val="DCDDDE"/>
              </a:solidFill>
              <a:effectLst/>
              <a:latin typeface="Whitney"/>
            </a:endParaRPr>
          </a:p>
          <a:p>
            <a:r>
              <a:rPr lang="en-US" b="0" i="0" dirty="0">
                <a:solidFill>
                  <a:srgbClr val="DCDDDE"/>
                </a:solidFill>
                <a:effectLst/>
                <a:latin typeface="Whitney"/>
              </a:rPr>
              <a:t>type float on /</a:t>
            </a:r>
            <a:r>
              <a:rPr lang="en-US" b="0" i="0" dirty="0" err="1">
                <a:solidFill>
                  <a:srgbClr val="DCDDDE"/>
                </a:solidFill>
                <a:effectLst/>
                <a:latin typeface="Whitney"/>
              </a:rPr>
              <a:t>job:localhost</a:t>
            </a:r>
            <a:r>
              <a:rPr lang="en-US" b="0" i="0" dirty="0">
                <a:solidFill>
                  <a:srgbClr val="DCDDDE"/>
                </a:solidFill>
                <a:effectLst/>
                <a:latin typeface="Whitney"/>
              </a:rPr>
              <a:t>/replica:0/task:0/device:GPU:0 by </a:t>
            </a:r>
            <a:endParaRPr lang="en-150" b="0" i="0" dirty="0">
              <a:solidFill>
                <a:srgbClr val="DCDDDE"/>
              </a:solidFill>
              <a:effectLst/>
              <a:latin typeface="Whitney"/>
            </a:endParaRPr>
          </a:p>
          <a:p>
            <a:r>
              <a:rPr lang="en-US" b="0" i="0" dirty="0">
                <a:solidFill>
                  <a:srgbClr val="DCDDDE"/>
                </a:solidFill>
                <a:effectLst/>
                <a:latin typeface="Whitney"/>
              </a:rPr>
              <a:t>allocator GPU_0_bfc [</a:t>
            </a:r>
            <a:r>
              <a:rPr lang="en-US" b="0" i="0" dirty="0" err="1">
                <a:solidFill>
                  <a:srgbClr val="DCDDDE"/>
                </a:solidFill>
                <a:effectLst/>
                <a:latin typeface="Whitney"/>
              </a:rPr>
              <a:t>Op:RandomUniform</a:t>
            </a:r>
            <a:r>
              <a:rPr lang="en-US" b="0" i="0" dirty="0">
                <a:solidFill>
                  <a:srgbClr val="DCDDDE"/>
                </a:solidFill>
                <a:effectLst/>
                <a:latin typeface="Whitney"/>
              </a:rPr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7450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altkreis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95_TF77815013" id="{04FF5A99-61E7-430B-AE6F-491A1D25D07E}" vid="{DB37A2E5-7D94-4BCB-A9E4-00BDC700153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Zyklus ProblemLösung </Template>
  <TotalTime>0</TotalTime>
  <Words>144</Words>
  <Application>Microsoft Office PowerPoint</Application>
  <PresentationFormat>Widescreen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Rockwell</vt:lpstr>
      <vt:lpstr>Tahoma</vt:lpstr>
      <vt:lpstr>Tw Cen MT</vt:lpstr>
      <vt:lpstr>Whitney</vt:lpstr>
      <vt:lpstr>Schaltkreis</vt:lpstr>
      <vt:lpstr>Miniprojekt 02 Meilenstein 02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2021-05-18T15:16:27Z</dcterms:created>
  <dcterms:modified xsi:type="dcterms:W3CDTF">2021-07-14T09:46:29Z</dcterms:modified>
</cp:coreProperties>
</file>