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1"/>
  </p:sldMasterIdLst>
  <p:notesMasterIdLst>
    <p:notesMasterId r:id="rId9"/>
  </p:notesMasterIdLst>
  <p:handoutMasterIdLst>
    <p:handoutMasterId r:id="rId10"/>
  </p:handoutMasterIdLst>
  <p:sldIdLst>
    <p:sldId id="256" r:id="rId2"/>
    <p:sldId id="261" r:id="rId3"/>
    <p:sldId id="264" r:id="rId4"/>
    <p:sldId id="265" r:id="rId5"/>
    <p:sldId id="266" r:id="rId6"/>
    <p:sldId id="263" r:id="rId7"/>
    <p:sldId id="260" r:id="rId8"/>
  </p:sldIdLst>
  <p:sldSz cx="12192000" cy="6858000"/>
  <p:notesSz cx="6858000" cy="9144000"/>
  <p:defaultTextStyle>
    <a:defPPr rtl="0"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80F48B6-5B74-492F-8C77-22AA2F9DF1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D0857B-1418-4191-8062-6C804F6154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645E-5B78-4A7E-8787-9789C929C889}" type="datetimeFigureOut">
              <a:rPr lang="de-DE" smtClean="0"/>
              <a:t>18.05.2021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8D3872-5A76-4844-8F69-62285C3556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C596D5-D3AF-4913-9CBD-8BDF45498A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AB19E-CF68-4924-B2FF-8A36A1E4B6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8185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87A7E-606D-4085-B5D9-B84283FD64F4}" type="datetimeFigureOut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dirty="0"/>
              <a:t>Textmasterformate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CFCAB-7ED9-4BDC-8A18-79F8B7017FB3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797958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CCFCAB-7ED9-4BDC-8A18-79F8B7017FB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292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pe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hteck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ihand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ihand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hteck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ihand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ihand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ihand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ihand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ihand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ihand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ihand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ihand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ihand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ihand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ihand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ihand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ihand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ihand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ihand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ihand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ihand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ihand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ihand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ihand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ihand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ihand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ihand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ihand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hteck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ihand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ihand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ihand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ihand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ihand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ihand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ihand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ihand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ihand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ihand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ihand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hteck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ihand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ihand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ihand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ihand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ihand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ihand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ihand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ihand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ihand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ihand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ihand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ihand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ihand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5F7EF189-DD92-4021-9F0B-61FCC0321CAD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142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it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D1FF06-CF27-4334-B3B7-637620F1E6E4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5328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D956CA-E2FF-4F62-8224-666708E9F3E2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54245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05D6B7-3004-4FAC-BC3A-015FE0A57446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60" name="Textfeld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00527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ten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74A034-6A41-405C-94EC-809CF0CECE64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40553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B17A2-F2E5-4595-A7FB-9B751BAAC273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69605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0" name="Bildplatzhalt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3" name="Bildplatzhalt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6" name="Bildplatzhalt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7" name="Textplatzhalter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48A9B5-1858-4454-934E-4CCFC700924D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201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5456CE-09A8-4398-AD5C-C5B8BA377448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636053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DDCAF8-CE4B-4582-882D-090A7C25B249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8706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FE84AA-F4F9-4489-AF64-14AFD359191A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0880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926CFA-ADBD-4826-8BA4-E1EF2317AD9A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742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C0CC9-81B1-4B9A-A84F-2C683FF51EC8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16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2249486"/>
            <a:ext cx="487839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249485"/>
            <a:ext cx="4875210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8FDA09-4EE3-4D1D-BD4C-01F112BA0158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8205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D71751-C764-4B93-BAA0-F6AAAE3D7A5A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95662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700363-4109-4728-BE3A-1DC99CC28797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8414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0EDDEF-7450-45B8-82E7-7E55F2B65840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6940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2622A2-DAE8-4A43-A4B6-BC377E871BC8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942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e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uppe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hteck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ihand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ihand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ihand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ihand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ihand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ihand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ihand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ihand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ihand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ihand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i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ihand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ihand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ihand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ihand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hteck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ihand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ihand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ihand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ihand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ihand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ihand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ihand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ihand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ihand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ihand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uppe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ihand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ihand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ihand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ihand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ihand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ihand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ihand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ihand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ihand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hteck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de-DE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 dirty="0"/>
              <a:t>Textmasterformate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EA0E491-1C9C-471D-9B2D-C17D4E72CADA}" type="datetime1">
              <a:rPr lang="de-DE" noProof="0" smtClean="0"/>
              <a:t>18.05.2021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de-DE" noProof="0" smtClean="0"/>
              <a:pPr rtl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60987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8D3E5-C7A3-47DF-A374-46BF83A69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9388" y="1041400"/>
            <a:ext cx="9393259" cy="2387600"/>
          </a:xfrm>
        </p:spPr>
        <p:txBody>
          <a:bodyPr rtlCol="0">
            <a:normAutofit/>
          </a:bodyPr>
          <a:lstStyle/>
          <a:p>
            <a:pPr algn="ctr"/>
            <a:r>
              <a:rPr lang="de-DE" sz="5400" dirty="0">
                <a:latin typeface="Rockwell" panose="02060603020205020403" pitchFamily="18" charset="0"/>
              </a:rPr>
              <a:t>Task 00 – MNIST </a:t>
            </a:r>
            <a:r>
              <a:rPr lang="de-DE" sz="5400" dirty="0" err="1">
                <a:latin typeface="Rockwell" panose="02060603020205020403" pitchFamily="18" charset="0"/>
              </a:rPr>
              <a:t>With</a:t>
            </a:r>
            <a:r>
              <a:rPr lang="de-DE" sz="5400" dirty="0">
                <a:latin typeface="Rockwell" panose="02060603020205020403" pitchFamily="18" charset="0"/>
              </a:rPr>
              <a:t> </a:t>
            </a:r>
            <a:r>
              <a:rPr lang="de-DE" sz="5400" dirty="0" err="1">
                <a:latin typeface="Rockwell" panose="02060603020205020403" pitchFamily="18" charset="0"/>
              </a:rPr>
              <a:t>kNN</a:t>
            </a:r>
            <a:endParaRPr lang="de-DE" sz="5400" dirty="0">
              <a:latin typeface="Rockwell" panose="02060603020205020403" pitchFamily="18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78725B-6E40-4D82-B375-7831D81C2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6127" y="4924106"/>
            <a:ext cx="7819779" cy="1290596"/>
          </a:xfrm>
        </p:spPr>
        <p:txBody>
          <a:bodyPr rtlCol="0" anchor="ctr">
            <a:normAutofit fontScale="85000" lnSpcReduction="20000"/>
          </a:bodyPr>
          <a:lstStyle/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Gruppe L, „Name Zensiert“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(Ibrahim EL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sayed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tuan-dat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Johannes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waltmann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935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2030680" y="2767280"/>
            <a:ext cx="882446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>
                <a:latin typeface="Rockwell" panose="02060603020205020403"/>
              </a:rPr>
              <a:t>PREPROCESSING</a:t>
            </a:r>
          </a:p>
        </p:txBody>
      </p:sp>
    </p:spTree>
    <p:extLst>
      <p:ext uri="{BB962C8B-B14F-4D97-AF65-F5344CB8AC3E}">
        <p14:creationId xmlns:p14="http://schemas.microsoft.com/office/powerpoint/2010/main" val="362562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ieren 8"/>
          <p:cNvGrpSpPr/>
          <p:nvPr/>
        </p:nvGrpSpPr>
        <p:grpSpPr>
          <a:xfrm>
            <a:off x="2906112" y="908384"/>
            <a:ext cx="6379775" cy="5041232"/>
            <a:chOff x="3021932" y="1167063"/>
            <a:chExt cx="6379775" cy="5041232"/>
          </a:xfrm>
        </p:grpSpPr>
        <p:pic>
          <p:nvPicPr>
            <p:cNvPr id="1028" name="Picture 4" descr="https://cdn.discordapp.com/attachments/839440670267539506/844240351773327400/unknown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1932" y="1666207"/>
              <a:ext cx="1740666" cy="1762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feld 2"/>
            <p:cNvSpPr txBox="1"/>
            <p:nvPr/>
          </p:nvSpPr>
          <p:spPr>
            <a:xfrm>
              <a:off x="3132319" y="1167063"/>
              <a:ext cx="16302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Not </a:t>
              </a:r>
              <a:r>
                <a:rPr lang="de-DE" dirty="0" err="1"/>
                <a:t>edited</a:t>
              </a:r>
              <a:endParaRPr lang="de-DE" dirty="0"/>
            </a:p>
          </p:txBody>
        </p:sp>
        <p:pic>
          <p:nvPicPr>
            <p:cNvPr id="1030" name="Picture 6" descr="https://cdn.discordapp.com/attachments/839440670267539506/844240387173384262/unknown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38918" y="1666207"/>
              <a:ext cx="1741030" cy="1762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feld 3"/>
            <p:cNvSpPr txBox="1"/>
            <p:nvPr/>
          </p:nvSpPr>
          <p:spPr>
            <a:xfrm>
              <a:off x="5238917" y="1167063"/>
              <a:ext cx="1741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/>
                <a:t>Standardized</a:t>
              </a:r>
              <a:endParaRPr lang="de-DE" dirty="0"/>
            </a:p>
          </p:txBody>
        </p:sp>
        <p:pic>
          <p:nvPicPr>
            <p:cNvPr id="1032" name="Picture 8" descr="https://cdn.discordapp.com/attachments/839440670267539506/844240433738809394/unknown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1932" y="4445502"/>
              <a:ext cx="1740940" cy="1762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feld 4"/>
            <p:cNvSpPr txBox="1"/>
            <p:nvPr/>
          </p:nvSpPr>
          <p:spPr>
            <a:xfrm>
              <a:off x="3076909" y="3988469"/>
              <a:ext cx="16859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/>
                <a:t>MinMax</a:t>
              </a:r>
              <a:endParaRPr lang="de-DE" dirty="0"/>
            </a:p>
          </p:txBody>
        </p:sp>
        <p:pic>
          <p:nvPicPr>
            <p:cNvPr id="1034" name="Picture 10" descr="https://cdn.discordapp.com/attachments/839440670267539506/844240502534307850/unknown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38917" y="4445502"/>
              <a:ext cx="1741207" cy="1762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feld 5"/>
            <p:cNvSpPr txBox="1"/>
            <p:nvPr/>
          </p:nvSpPr>
          <p:spPr>
            <a:xfrm>
              <a:off x="5287879" y="3988469"/>
              <a:ext cx="1642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/>
                <a:t>MaxAbs</a:t>
              </a:r>
              <a:endParaRPr lang="de-DE" dirty="0"/>
            </a:p>
          </p:txBody>
        </p:sp>
        <p:pic>
          <p:nvPicPr>
            <p:cNvPr id="1036" name="Picture 12" descr="https://cdn.discordapp.com/attachments/839440670267539506/844240922119110676/unknown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6169" y="4445502"/>
              <a:ext cx="1740757" cy="1762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feld 6"/>
            <p:cNvSpPr txBox="1"/>
            <p:nvPr/>
          </p:nvSpPr>
          <p:spPr>
            <a:xfrm>
              <a:off x="7455197" y="3988469"/>
              <a:ext cx="19465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/>
                <a:t>MaxAbs-MinMax</a:t>
              </a:r>
              <a:endParaRPr lang="de-DE" dirty="0"/>
            </a:p>
          </p:txBody>
        </p:sp>
        <p:pic>
          <p:nvPicPr>
            <p:cNvPr id="1038" name="Picture 14" descr="https://cdn.discordapp.com/attachments/839440670267539506/844241863418576947/unknown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5197" y="1666207"/>
              <a:ext cx="1741729" cy="17710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feld 7"/>
            <p:cNvSpPr txBox="1"/>
            <p:nvPr/>
          </p:nvSpPr>
          <p:spPr>
            <a:xfrm>
              <a:off x="7408653" y="1167063"/>
              <a:ext cx="18348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/>
                <a:t>Binarizer</a:t>
              </a:r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2101641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1025958" y="2253996"/>
            <a:ext cx="10140084" cy="255454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de-DE" sz="8000" b="1" dirty="0">
                <a:latin typeface="Rockwell" panose="02060603020205020403"/>
              </a:rPr>
              <a:t>HYPERPARAMETER</a:t>
            </a:r>
          </a:p>
          <a:p>
            <a:pPr algn="ctr"/>
            <a:r>
              <a:rPr lang="de-DE" sz="8000" b="1" dirty="0">
                <a:latin typeface="Rockwell" panose="02060603020205020403"/>
              </a:rPr>
              <a:t>OPTIMIZATION</a:t>
            </a:r>
          </a:p>
        </p:txBody>
      </p:sp>
    </p:spTree>
    <p:extLst>
      <p:ext uri="{BB962C8B-B14F-4D97-AF65-F5344CB8AC3E}">
        <p14:creationId xmlns:p14="http://schemas.microsoft.com/office/powerpoint/2010/main" val="421660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427371" y="589548"/>
            <a:ext cx="4427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/>
              <a:t>Grid-search</a:t>
            </a:r>
            <a:r>
              <a:rPr lang="de-DE" sz="2400" dirty="0"/>
              <a:t> </a:t>
            </a:r>
            <a:r>
              <a:rPr lang="de-DE" sz="2400" dirty="0" err="1"/>
              <a:t>cross</a:t>
            </a:r>
            <a:r>
              <a:rPr lang="de-DE" sz="2400" dirty="0"/>
              <a:t>-validation</a:t>
            </a:r>
          </a:p>
        </p:txBody>
      </p:sp>
      <p:pic>
        <p:nvPicPr>
          <p:cNvPr id="3076" name="Picture 4" descr="https://cdn.discordapp.com/attachments/839440670267539506/844245495202578433/Dat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371" y="1114675"/>
            <a:ext cx="9364955" cy="5350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117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03580" y="2689715"/>
            <a:ext cx="4384840" cy="1478570"/>
          </a:xfrm>
        </p:spPr>
        <p:txBody>
          <a:bodyPr>
            <a:normAutofit/>
          </a:bodyPr>
          <a:lstStyle/>
          <a:p>
            <a:r>
              <a:rPr lang="de-DE" sz="8000" dirty="0" err="1">
                <a:latin typeface="Rockwell" panose="02060603020205020403"/>
              </a:rPr>
              <a:t>results</a:t>
            </a:r>
            <a:endParaRPr lang="de-DE" sz="8000" dirty="0">
              <a:latin typeface="Rockwell" panose="02060603020205020403"/>
            </a:endParaRPr>
          </a:p>
        </p:txBody>
      </p:sp>
    </p:spTree>
    <p:extLst>
      <p:ext uri="{BB962C8B-B14F-4D97-AF65-F5344CB8AC3E}">
        <p14:creationId xmlns:p14="http://schemas.microsoft.com/office/powerpoint/2010/main" val="2074146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86854" y="1358460"/>
            <a:ext cx="2492124" cy="560577"/>
          </a:xfrm>
        </p:spPr>
        <p:txBody>
          <a:bodyPr>
            <a:normAutofit fontScale="90000"/>
          </a:bodyPr>
          <a:lstStyle/>
          <a:p>
            <a:r>
              <a:rPr lang="de-DE" dirty="0" err="1">
                <a:latin typeface="Rockwell" panose="02060603020205020403"/>
              </a:rPr>
              <a:t>REsults</a:t>
            </a:r>
            <a:endParaRPr lang="de-DE" dirty="0">
              <a:latin typeface="Rockwell" panose="02060603020205020403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592805" y="4523874"/>
            <a:ext cx="2376237" cy="1443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DB7A68C7-1837-4193-9CBD-5144E8BC9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6854" y="2071197"/>
            <a:ext cx="8018291" cy="37200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954F82-AD66-4C23-B497-F46022AB3F4B}"/>
              </a:ext>
            </a:extLst>
          </p:cNvPr>
          <p:cNvSpPr/>
          <p:nvPr/>
        </p:nvSpPr>
        <p:spPr>
          <a:xfrm>
            <a:off x="2086854" y="4138863"/>
            <a:ext cx="2621504" cy="144379"/>
          </a:xfrm>
          <a:prstGeom prst="rect">
            <a:avLst/>
          </a:prstGeom>
          <a:noFill/>
          <a:ln w="28575">
            <a:solidFill>
              <a:srgbClr val="B3DC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9B3972-147C-480B-8843-C361549718B4}"/>
              </a:ext>
            </a:extLst>
          </p:cNvPr>
          <p:cNvSpPr/>
          <p:nvPr/>
        </p:nvSpPr>
        <p:spPr>
          <a:xfrm>
            <a:off x="2086854" y="4572000"/>
            <a:ext cx="2621504" cy="144379"/>
          </a:xfrm>
          <a:prstGeom prst="rect">
            <a:avLst/>
          </a:prstGeom>
          <a:noFill/>
          <a:ln w="28575">
            <a:solidFill>
              <a:srgbClr val="B3DC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5A71EB-B89F-4001-9E03-6239098517BB}"/>
              </a:ext>
            </a:extLst>
          </p:cNvPr>
          <p:cNvSpPr/>
          <p:nvPr/>
        </p:nvSpPr>
        <p:spPr>
          <a:xfrm>
            <a:off x="2086854" y="5459434"/>
            <a:ext cx="2621504" cy="144379"/>
          </a:xfrm>
          <a:prstGeom prst="rect">
            <a:avLst/>
          </a:prstGeom>
          <a:noFill/>
          <a:ln w="28575">
            <a:solidFill>
              <a:srgbClr val="B3DC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551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295_TF77815013" id="{04FF5A99-61E7-430B-AE6F-491A1D25D07E}" vid="{DB37A2E5-7D94-4BCB-A9E4-00BDC700153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Zyklus ProblemLösung </Template>
  <TotalTime>0</TotalTime>
  <Words>39</Words>
  <Application>Microsoft Office PowerPoint</Application>
  <PresentationFormat>Widescreen</PresentationFormat>
  <Paragraphs>17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Rockwell</vt:lpstr>
      <vt:lpstr>Tahoma</vt:lpstr>
      <vt:lpstr>Tw Cen MT</vt:lpstr>
      <vt:lpstr>Schaltkreis</vt:lpstr>
      <vt:lpstr>Task 00 – MNIST With kNN</vt:lpstr>
      <vt:lpstr>PowerPoint Presentation</vt:lpstr>
      <vt:lpstr>PowerPoint Presentation</vt:lpstr>
      <vt:lpstr>PowerPoint Presentation</vt:lpstr>
      <vt:lpstr>PowerPoint Presentation</vt:lpstr>
      <vt:lpstr>results</vt:lpstr>
      <vt:lpstr>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2021-05-18T15:16:27Z</dcterms:created>
  <dcterms:modified xsi:type="dcterms:W3CDTF">2021-05-18T17:10:25Z</dcterms:modified>
</cp:coreProperties>
</file>